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Bebas Neue"/>
      <p:regular r:id="rId22"/>
    </p:embeddedFont>
    <p:embeddedFont>
      <p:font typeface="Barlow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BebasNeue-regular.fntdata"/><Relationship Id="rId21" Type="http://schemas.openxmlformats.org/officeDocument/2006/relationships/slide" Target="slides/slide17.xml"/><Relationship Id="rId24" Type="http://schemas.openxmlformats.org/officeDocument/2006/relationships/font" Target="fonts/Barlow-bold.fntdata"/><Relationship Id="rId23" Type="http://schemas.openxmlformats.org/officeDocument/2006/relationships/font" Target="fonts/Barlow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-boldItalic.fntdata"/><Relationship Id="rId25" Type="http://schemas.openxmlformats.org/officeDocument/2006/relationships/font" Target="fonts/Barlow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3.png>
</file>

<file path=ppt/media/image14.png>
</file>

<file path=ppt/media/image15.png>
</file>

<file path=ppt/media/image19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0.jpg>
</file>

<file path=ppt/media/image31.jpg>
</file>

<file path=ppt/media/image32.jpg>
</file>

<file path=ppt/media/image33.jp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879ee6e074_1_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879ee6e074_1_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g13722229dd2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" name="Google Shape;1563;g13722229dd2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8771d8805b_0_1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8771d8805b_0_1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1372b226d36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1372b226d36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8771d8805b_0_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8771d8805b_0_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g1372b226d3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9" name="Google Shape;1739;g1372b226d3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1372b226d36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1372b226d36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g8771d8805b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1" name="Google Shape;1771;g8771d8805b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g8790415ef0_0_8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9" name="Google Shape;1789;g8790415ef0_0_8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8771d8805b_0_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8771d8805b_0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8771d8805b_0_8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8771d8805b_0_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138219d8c83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" name="Google Shape;1364;g138219d8c83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g875e6fa4d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" name="Google Shape;1397;g875e6fa4d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875e6fa4de_0_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875e6fa4de_0_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13722229dd2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13722229dd2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875e6fa4de_0_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875e6fa4de_0_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3726fd224e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3726fd224e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Relationship Id="rId6" Type="http://schemas.openxmlformats.org/officeDocument/2006/relationships/hyperlink" Target="https://stories.freepik.com/" TargetMode="Externa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831038" y="1351475"/>
            <a:ext cx="5481900" cy="18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831067" y="3421825"/>
            <a:ext cx="54819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"/>
          <p:cNvSpPr txBox="1"/>
          <p:nvPr>
            <p:ph hasCustomPrompt="1" type="title"/>
          </p:nvPr>
        </p:nvSpPr>
        <p:spPr>
          <a:xfrm>
            <a:off x="709350" y="1589550"/>
            <a:ext cx="7725300" cy="157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2" name="Google Shape;202;p11"/>
          <p:cNvSpPr txBox="1"/>
          <p:nvPr>
            <p:ph idx="1" type="body"/>
          </p:nvPr>
        </p:nvSpPr>
        <p:spPr>
          <a:xfrm>
            <a:off x="709350" y="3161850"/>
            <a:ext cx="77253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grpSp>
        <p:nvGrpSpPr>
          <p:cNvPr id="203" name="Google Shape;203;p11"/>
          <p:cNvGrpSpPr/>
          <p:nvPr/>
        </p:nvGrpSpPr>
        <p:grpSpPr>
          <a:xfrm flipH="1">
            <a:off x="-449489" y="-478165"/>
            <a:ext cx="10271203" cy="5954851"/>
            <a:chOff x="-449489" y="-478165"/>
            <a:chExt cx="10271203" cy="5954851"/>
          </a:xfrm>
        </p:grpSpPr>
        <p:sp>
          <p:nvSpPr>
            <p:cNvPr id="204" name="Google Shape;204;p11"/>
            <p:cNvSpPr/>
            <p:nvPr/>
          </p:nvSpPr>
          <p:spPr>
            <a:xfrm rot="-5690340">
              <a:off x="7811566" y="1227323"/>
              <a:ext cx="1091417" cy="1091417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 rot="10381545">
              <a:off x="8165714" y="-388816"/>
              <a:ext cx="1566919" cy="1562765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6527400" y="67300"/>
              <a:ext cx="1549226" cy="1522082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 rot="10381519">
              <a:off x="-295126" y="2614012"/>
              <a:ext cx="2715046" cy="2707848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11"/>
          <p:cNvGrpSpPr/>
          <p:nvPr/>
        </p:nvGrpSpPr>
        <p:grpSpPr>
          <a:xfrm flipH="1">
            <a:off x="-304796" y="4485138"/>
            <a:ext cx="1932971" cy="666322"/>
            <a:chOff x="7213579" y="4485138"/>
            <a:chExt cx="1932971" cy="666322"/>
          </a:xfrm>
        </p:grpSpPr>
        <p:sp>
          <p:nvSpPr>
            <p:cNvPr id="209" name="Google Shape;209;p11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3" name="Google Shape;213;p11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214" name="Google Shape;214;p11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7" name="Google Shape;217;p11"/>
          <p:cNvGrpSpPr/>
          <p:nvPr/>
        </p:nvGrpSpPr>
        <p:grpSpPr>
          <a:xfrm flipH="1" rot="10800000">
            <a:off x="7554768" y="-12"/>
            <a:ext cx="1932971" cy="666322"/>
            <a:chOff x="7213579" y="4485138"/>
            <a:chExt cx="1932971" cy="666322"/>
          </a:xfrm>
        </p:grpSpPr>
        <p:sp>
          <p:nvSpPr>
            <p:cNvPr id="218" name="Google Shape;218;p11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2" name="Google Shape;222;p11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223" name="Google Shape;223;p11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11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3"/>
          <p:cNvSpPr txBox="1"/>
          <p:nvPr>
            <p:ph type="title"/>
          </p:nvPr>
        </p:nvSpPr>
        <p:spPr>
          <a:xfrm>
            <a:off x="1744350" y="1516450"/>
            <a:ext cx="2367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9" name="Google Shape;229;p13"/>
          <p:cNvSpPr txBox="1"/>
          <p:nvPr>
            <p:ph hasCustomPrompt="1" idx="2" type="title"/>
          </p:nvPr>
        </p:nvSpPr>
        <p:spPr>
          <a:xfrm>
            <a:off x="1744350" y="638963"/>
            <a:ext cx="2367000" cy="8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0" name="Google Shape;230;p13"/>
          <p:cNvSpPr txBox="1"/>
          <p:nvPr>
            <p:ph idx="1" type="subTitle"/>
          </p:nvPr>
        </p:nvSpPr>
        <p:spPr>
          <a:xfrm>
            <a:off x="1744350" y="2032438"/>
            <a:ext cx="23670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1" name="Google Shape;231;p13"/>
          <p:cNvSpPr txBox="1"/>
          <p:nvPr>
            <p:ph idx="3" type="title"/>
          </p:nvPr>
        </p:nvSpPr>
        <p:spPr>
          <a:xfrm>
            <a:off x="5032625" y="1516450"/>
            <a:ext cx="2367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2" name="Google Shape;232;p13"/>
          <p:cNvSpPr txBox="1"/>
          <p:nvPr>
            <p:ph hasCustomPrompt="1" idx="4" type="title"/>
          </p:nvPr>
        </p:nvSpPr>
        <p:spPr>
          <a:xfrm>
            <a:off x="5032625" y="638963"/>
            <a:ext cx="2367000" cy="8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/>
          <p:nvPr>
            <p:ph idx="5" type="subTitle"/>
          </p:nvPr>
        </p:nvSpPr>
        <p:spPr>
          <a:xfrm>
            <a:off x="5032625" y="2032438"/>
            <a:ext cx="23670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4" name="Google Shape;234;p13"/>
          <p:cNvSpPr txBox="1"/>
          <p:nvPr>
            <p:ph idx="6" type="title"/>
          </p:nvPr>
        </p:nvSpPr>
        <p:spPr>
          <a:xfrm>
            <a:off x="1744350" y="3538250"/>
            <a:ext cx="2367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13"/>
          <p:cNvSpPr txBox="1"/>
          <p:nvPr>
            <p:ph hasCustomPrompt="1" idx="7" type="title"/>
          </p:nvPr>
        </p:nvSpPr>
        <p:spPr>
          <a:xfrm>
            <a:off x="1744350" y="2660763"/>
            <a:ext cx="2367000" cy="8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/>
          <p:nvPr>
            <p:ph idx="8" type="subTitle"/>
          </p:nvPr>
        </p:nvSpPr>
        <p:spPr>
          <a:xfrm>
            <a:off x="1744350" y="4054238"/>
            <a:ext cx="23670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7" name="Google Shape;237;p13"/>
          <p:cNvSpPr txBox="1"/>
          <p:nvPr>
            <p:ph idx="9" type="title"/>
          </p:nvPr>
        </p:nvSpPr>
        <p:spPr>
          <a:xfrm>
            <a:off x="5032625" y="3538250"/>
            <a:ext cx="2367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8" name="Google Shape;238;p13"/>
          <p:cNvSpPr txBox="1"/>
          <p:nvPr>
            <p:ph hasCustomPrompt="1" idx="13" type="title"/>
          </p:nvPr>
        </p:nvSpPr>
        <p:spPr>
          <a:xfrm>
            <a:off x="5032625" y="2660763"/>
            <a:ext cx="2367000" cy="8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/>
          <p:nvPr>
            <p:ph idx="14" type="subTitle"/>
          </p:nvPr>
        </p:nvSpPr>
        <p:spPr>
          <a:xfrm>
            <a:off x="5032625" y="4054238"/>
            <a:ext cx="23670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0" name="Google Shape;240;p13"/>
          <p:cNvSpPr/>
          <p:nvPr/>
        </p:nvSpPr>
        <p:spPr>
          <a:xfrm rot="-5690346">
            <a:off x="554414" y="4578805"/>
            <a:ext cx="1503846" cy="1503846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3"/>
          <p:cNvSpPr/>
          <p:nvPr/>
        </p:nvSpPr>
        <p:spPr>
          <a:xfrm rot="10800000">
            <a:off x="7571100" y="-1000755"/>
            <a:ext cx="2159066" cy="2153342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3"/>
          <p:cNvSpPr/>
          <p:nvPr/>
        </p:nvSpPr>
        <p:spPr>
          <a:xfrm>
            <a:off x="-1376648" y="3150704"/>
            <a:ext cx="2134638" cy="2097238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" name="Google Shape;243;p13"/>
          <p:cNvGrpSpPr/>
          <p:nvPr/>
        </p:nvGrpSpPr>
        <p:grpSpPr>
          <a:xfrm>
            <a:off x="-1" y="-23"/>
            <a:ext cx="986724" cy="959451"/>
            <a:chOff x="-1" y="-23"/>
            <a:chExt cx="986724" cy="959451"/>
          </a:xfrm>
        </p:grpSpPr>
        <p:sp>
          <p:nvSpPr>
            <p:cNvPr id="244" name="Google Shape;244;p13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" name="Google Shape;249;p13"/>
          <p:cNvGrpSpPr/>
          <p:nvPr/>
        </p:nvGrpSpPr>
        <p:grpSpPr>
          <a:xfrm rot="10800000">
            <a:off x="8157274" y="4184052"/>
            <a:ext cx="986724" cy="959451"/>
            <a:chOff x="-1" y="-23"/>
            <a:chExt cx="986724" cy="959451"/>
          </a:xfrm>
        </p:grpSpPr>
        <p:sp>
          <p:nvSpPr>
            <p:cNvPr id="250" name="Google Shape;250;p13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13"/>
          <p:cNvSpPr/>
          <p:nvPr/>
        </p:nvSpPr>
        <p:spPr>
          <a:xfrm rot="-5400000">
            <a:off x="8525640" y="1202036"/>
            <a:ext cx="1204516" cy="1204535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2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4"/>
          <p:cNvSpPr txBox="1"/>
          <p:nvPr>
            <p:ph type="title"/>
          </p:nvPr>
        </p:nvSpPr>
        <p:spPr>
          <a:xfrm>
            <a:off x="1069225" y="1416925"/>
            <a:ext cx="2367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8" name="Google Shape;258;p14"/>
          <p:cNvSpPr txBox="1"/>
          <p:nvPr>
            <p:ph hasCustomPrompt="1" idx="2" type="title"/>
          </p:nvPr>
        </p:nvSpPr>
        <p:spPr>
          <a:xfrm>
            <a:off x="1069225" y="539438"/>
            <a:ext cx="2367000" cy="8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9" name="Google Shape;259;p14"/>
          <p:cNvSpPr txBox="1"/>
          <p:nvPr>
            <p:ph idx="1" type="subTitle"/>
          </p:nvPr>
        </p:nvSpPr>
        <p:spPr>
          <a:xfrm>
            <a:off x="1069225" y="1932913"/>
            <a:ext cx="23670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0" name="Google Shape;260;p14"/>
          <p:cNvSpPr txBox="1"/>
          <p:nvPr>
            <p:ph idx="3" type="title"/>
          </p:nvPr>
        </p:nvSpPr>
        <p:spPr>
          <a:xfrm>
            <a:off x="5913925" y="1416925"/>
            <a:ext cx="2367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1" name="Google Shape;261;p14"/>
          <p:cNvSpPr txBox="1"/>
          <p:nvPr>
            <p:ph hasCustomPrompt="1" idx="4" type="title"/>
          </p:nvPr>
        </p:nvSpPr>
        <p:spPr>
          <a:xfrm>
            <a:off x="5913925" y="539413"/>
            <a:ext cx="2367000" cy="8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2" name="Google Shape;262;p14"/>
          <p:cNvSpPr txBox="1"/>
          <p:nvPr>
            <p:ph idx="5" type="subTitle"/>
          </p:nvPr>
        </p:nvSpPr>
        <p:spPr>
          <a:xfrm>
            <a:off x="5913925" y="1932913"/>
            <a:ext cx="23670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3" name="Google Shape;263;p14"/>
          <p:cNvSpPr txBox="1"/>
          <p:nvPr>
            <p:ph idx="6" type="title"/>
          </p:nvPr>
        </p:nvSpPr>
        <p:spPr>
          <a:xfrm>
            <a:off x="1069225" y="3713975"/>
            <a:ext cx="2367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4" name="Google Shape;264;p14"/>
          <p:cNvSpPr txBox="1"/>
          <p:nvPr>
            <p:ph hasCustomPrompt="1" idx="7" type="title"/>
          </p:nvPr>
        </p:nvSpPr>
        <p:spPr>
          <a:xfrm>
            <a:off x="1069225" y="2836488"/>
            <a:ext cx="2367000" cy="8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5" name="Google Shape;265;p14"/>
          <p:cNvSpPr txBox="1"/>
          <p:nvPr>
            <p:ph idx="8" type="subTitle"/>
          </p:nvPr>
        </p:nvSpPr>
        <p:spPr>
          <a:xfrm>
            <a:off x="1069225" y="4229963"/>
            <a:ext cx="23670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6" name="Google Shape;266;p14"/>
          <p:cNvSpPr txBox="1"/>
          <p:nvPr>
            <p:ph idx="9" type="title"/>
          </p:nvPr>
        </p:nvSpPr>
        <p:spPr>
          <a:xfrm>
            <a:off x="5913925" y="3713975"/>
            <a:ext cx="2367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7" name="Google Shape;267;p14"/>
          <p:cNvSpPr txBox="1"/>
          <p:nvPr>
            <p:ph hasCustomPrompt="1" idx="13" type="title"/>
          </p:nvPr>
        </p:nvSpPr>
        <p:spPr>
          <a:xfrm>
            <a:off x="5913925" y="2836488"/>
            <a:ext cx="2367000" cy="8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8" name="Google Shape;268;p14"/>
          <p:cNvSpPr txBox="1"/>
          <p:nvPr>
            <p:ph idx="14" type="subTitle"/>
          </p:nvPr>
        </p:nvSpPr>
        <p:spPr>
          <a:xfrm>
            <a:off x="5913925" y="4229963"/>
            <a:ext cx="2367000" cy="3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9" name="Google Shape;269;p14"/>
          <p:cNvSpPr/>
          <p:nvPr/>
        </p:nvSpPr>
        <p:spPr>
          <a:xfrm rot="-3373122">
            <a:off x="-835524" y="656143"/>
            <a:ext cx="1503839" cy="1503839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4"/>
          <p:cNvSpPr/>
          <p:nvPr/>
        </p:nvSpPr>
        <p:spPr>
          <a:xfrm rot="3030449">
            <a:off x="8335553" y="3822277"/>
            <a:ext cx="2159083" cy="2153359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4"/>
          <p:cNvSpPr/>
          <p:nvPr/>
        </p:nvSpPr>
        <p:spPr>
          <a:xfrm rot="2317167">
            <a:off x="-474005" y="-1443103"/>
            <a:ext cx="2134616" cy="2097215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2" name="Google Shape;272;p14"/>
          <p:cNvGrpSpPr/>
          <p:nvPr/>
        </p:nvGrpSpPr>
        <p:grpSpPr>
          <a:xfrm rot="-5400000">
            <a:off x="-13639" y="4170402"/>
            <a:ext cx="986724" cy="959451"/>
            <a:chOff x="-1" y="-23"/>
            <a:chExt cx="986724" cy="959451"/>
          </a:xfrm>
        </p:grpSpPr>
        <p:sp>
          <p:nvSpPr>
            <p:cNvPr id="273" name="Google Shape;273;p14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8" name="Google Shape;278;p14"/>
          <p:cNvSpPr/>
          <p:nvPr/>
        </p:nvSpPr>
        <p:spPr>
          <a:xfrm rot="8430366">
            <a:off x="7111817" y="4703415"/>
            <a:ext cx="1204515" cy="1204529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"/>
          <p:cNvSpPr txBox="1"/>
          <p:nvPr>
            <p:ph type="title"/>
          </p:nvPr>
        </p:nvSpPr>
        <p:spPr>
          <a:xfrm>
            <a:off x="4942013" y="1556100"/>
            <a:ext cx="2778600" cy="13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1" name="Google Shape;281;p15"/>
          <p:cNvSpPr txBox="1"/>
          <p:nvPr>
            <p:ph hasCustomPrompt="1" idx="2" type="title"/>
          </p:nvPr>
        </p:nvSpPr>
        <p:spPr>
          <a:xfrm>
            <a:off x="3507713" y="1556100"/>
            <a:ext cx="1434300" cy="13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15"/>
          <p:cNvSpPr txBox="1"/>
          <p:nvPr>
            <p:ph idx="1" type="subTitle"/>
          </p:nvPr>
        </p:nvSpPr>
        <p:spPr>
          <a:xfrm>
            <a:off x="4942013" y="2901300"/>
            <a:ext cx="27786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83" name="Google Shape;283;p15"/>
          <p:cNvGrpSpPr/>
          <p:nvPr/>
        </p:nvGrpSpPr>
        <p:grpSpPr>
          <a:xfrm rot="-3544946">
            <a:off x="-1879270" y="-1664569"/>
            <a:ext cx="3967514" cy="4284077"/>
            <a:chOff x="5778002" y="-651182"/>
            <a:chExt cx="3967548" cy="4284114"/>
          </a:xfrm>
        </p:grpSpPr>
        <p:sp>
          <p:nvSpPr>
            <p:cNvPr id="284" name="Google Shape;284;p15"/>
            <p:cNvSpPr/>
            <p:nvPr/>
          </p:nvSpPr>
          <p:spPr>
            <a:xfrm rot="-5690340">
              <a:off x="5822091" y="-255177"/>
              <a:ext cx="1091417" cy="1091417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 rot="10381558">
              <a:off x="7022406" y="-504260"/>
              <a:ext cx="2576663" cy="2569832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5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8071675" y="2110850"/>
              <a:ext cx="1549226" cy="1522082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 rot="-5690379">
              <a:off x="7166082" y="2021255"/>
              <a:ext cx="802019" cy="802074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" name="Google Shape;288;p15"/>
          <p:cNvSpPr/>
          <p:nvPr/>
        </p:nvSpPr>
        <p:spPr>
          <a:xfrm rot="10381558">
            <a:off x="7684931" y="684465"/>
            <a:ext cx="2576663" cy="2569832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15"/>
          <p:cNvGrpSpPr/>
          <p:nvPr/>
        </p:nvGrpSpPr>
        <p:grpSpPr>
          <a:xfrm rot="-5400000">
            <a:off x="-6" y="4184052"/>
            <a:ext cx="986724" cy="959451"/>
            <a:chOff x="-1" y="-23"/>
            <a:chExt cx="986724" cy="959451"/>
          </a:xfrm>
        </p:grpSpPr>
        <p:sp>
          <p:nvSpPr>
            <p:cNvPr id="290" name="Google Shape;290;p15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15"/>
          <p:cNvSpPr/>
          <p:nvPr/>
        </p:nvSpPr>
        <p:spPr>
          <a:xfrm>
            <a:off x="8920634" y="4017139"/>
            <a:ext cx="223356" cy="122500"/>
          </a:xfrm>
          <a:custGeom>
            <a:rect b="b" l="l" r="r" t="t"/>
            <a:pathLst>
              <a:path extrusionOk="0" h="2835" w="21492">
                <a:moveTo>
                  <a:pt x="0" y="1"/>
                </a:moveTo>
                <a:lnTo>
                  <a:pt x="0" y="2834"/>
                </a:lnTo>
                <a:lnTo>
                  <a:pt x="21491" y="2834"/>
                </a:lnTo>
                <a:lnTo>
                  <a:pt x="2149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543516" y="3652669"/>
            <a:ext cx="377115" cy="499047"/>
          </a:xfrm>
          <a:custGeom>
            <a:rect b="b" l="l" r="r" t="t"/>
            <a:pathLst>
              <a:path extrusionOk="0" h="11550" w="8728">
                <a:moveTo>
                  <a:pt x="0" y="1"/>
                </a:moveTo>
                <a:lnTo>
                  <a:pt x="0" y="2596"/>
                </a:lnTo>
                <a:cubicBezTo>
                  <a:pt x="0" y="8347"/>
                  <a:pt x="1703" y="11550"/>
                  <a:pt x="7454" y="11550"/>
                </a:cubicBezTo>
                <a:lnTo>
                  <a:pt x="8728" y="11550"/>
                </a:lnTo>
                <a:lnTo>
                  <a:pt x="8728" y="8276"/>
                </a:lnTo>
                <a:lnTo>
                  <a:pt x="7454" y="8276"/>
                </a:lnTo>
                <a:cubicBezTo>
                  <a:pt x="3513" y="8276"/>
                  <a:pt x="3275" y="6549"/>
                  <a:pt x="3275" y="2596"/>
                </a:cubicBezTo>
                <a:lnTo>
                  <a:pt x="327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884077" y="3945399"/>
            <a:ext cx="70515" cy="265985"/>
          </a:xfrm>
          <a:custGeom>
            <a:rect b="b" l="l" r="r" t="t"/>
            <a:pathLst>
              <a:path extrusionOk="0" h="6156" w="1632">
                <a:moveTo>
                  <a:pt x="810" y="0"/>
                </a:moveTo>
                <a:cubicBezTo>
                  <a:pt x="358" y="0"/>
                  <a:pt x="0" y="370"/>
                  <a:pt x="0" y="822"/>
                </a:cubicBezTo>
                <a:lnTo>
                  <a:pt x="0" y="5334"/>
                </a:lnTo>
                <a:cubicBezTo>
                  <a:pt x="0" y="5787"/>
                  <a:pt x="358" y="6156"/>
                  <a:pt x="810" y="6156"/>
                </a:cubicBezTo>
                <a:cubicBezTo>
                  <a:pt x="1274" y="6156"/>
                  <a:pt x="1632" y="5787"/>
                  <a:pt x="1632" y="5334"/>
                </a:cubicBezTo>
                <a:lnTo>
                  <a:pt x="1632" y="822"/>
                </a:lnTo>
                <a:cubicBezTo>
                  <a:pt x="1632" y="370"/>
                  <a:pt x="1274" y="0"/>
                  <a:pt x="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 flipH="1" rot="-5400000">
            <a:off x="7844354" y="2353038"/>
            <a:ext cx="1932971" cy="666322"/>
            <a:chOff x="7213579" y="4485138"/>
            <a:chExt cx="1932971" cy="666322"/>
          </a:xfrm>
        </p:grpSpPr>
        <p:sp>
          <p:nvSpPr>
            <p:cNvPr id="299" name="Google Shape;299;p15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3" name="Google Shape;303;p15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304" name="Google Shape;304;p15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5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5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7" name="Google Shape;307;p15"/>
          <p:cNvGrpSpPr/>
          <p:nvPr/>
        </p:nvGrpSpPr>
        <p:grpSpPr>
          <a:xfrm flipH="1" rot="5400000">
            <a:off x="8320025" y="3275668"/>
            <a:ext cx="592677" cy="290471"/>
            <a:chOff x="2029210" y="3484363"/>
            <a:chExt cx="592677" cy="273720"/>
          </a:xfrm>
        </p:grpSpPr>
        <p:sp>
          <p:nvSpPr>
            <p:cNvPr id="308" name="Google Shape;308;p15"/>
            <p:cNvSpPr/>
            <p:nvPr/>
          </p:nvSpPr>
          <p:spPr>
            <a:xfrm rot="5400000">
              <a:off x="2264123" y="3392748"/>
              <a:ext cx="121975" cy="454379"/>
            </a:xfrm>
            <a:custGeom>
              <a:rect b="b" l="l" r="r" t="t"/>
              <a:pathLst>
                <a:path extrusionOk="0" h="18718" w="2823">
                  <a:moveTo>
                    <a:pt x="1" y="1"/>
                  </a:moveTo>
                  <a:lnTo>
                    <a:pt x="1" y="18717"/>
                  </a:lnTo>
                  <a:lnTo>
                    <a:pt x="2823" y="1871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5"/>
            <p:cNvSpPr/>
            <p:nvPr/>
          </p:nvSpPr>
          <p:spPr>
            <a:xfrm rot="5400000">
              <a:off x="1931972" y="3581602"/>
              <a:ext cx="265510" cy="71033"/>
            </a:xfrm>
            <a:custGeom>
              <a:rect b="b" l="l" r="r" t="t"/>
              <a:pathLst>
                <a:path extrusionOk="0" h="1644" w="6145">
                  <a:moveTo>
                    <a:pt x="822" y="0"/>
                  </a:moveTo>
                  <a:cubicBezTo>
                    <a:pt x="358" y="0"/>
                    <a:pt x="0" y="369"/>
                    <a:pt x="0" y="822"/>
                  </a:cubicBezTo>
                  <a:cubicBezTo>
                    <a:pt x="0" y="1274"/>
                    <a:pt x="358" y="1643"/>
                    <a:pt x="822" y="1643"/>
                  </a:cubicBezTo>
                  <a:lnTo>
                    <a:pt x="5323" y="1643"/>
                  </a:lnTo>
                  <a:cubicBezTo>
                    <a:pt x="5382" y="1643"/>
                    <a:pt x="5442" y="1643"/>
                    <a:pt x="5489" y="1631"/>
                  </a:cubicBezTo>
                  <a:cubicBezTo>
                    <a:pt x="5858" y="1560"/>
                    <a:pt x="6144" y="1227"/>
                    <a:pt x="6144" y="822"/>
                  </a:cubicBezTo>
                  <a:cubicBezTo>
                    <a:pt x="6144" y="369"/>
                    <a:pt x="5775" y="0"/>
                    <a:pt x="5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 rot="5400000">
              <a:off x="2453378" y="3589574"/>
              <a:ext cx="265985" cy="71033"/>
            </a:xfrm>
            <a:custGeom>
              <a:rect b="b" l="l" r="r" t="t"/>
              <a:pathLst>
                <a:path extrusionOk="0" h="1644" w="6156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74"/>
                    <a:pt x="369" y="1643"/>
                    <a:pt x="822" y="1643"/>
                  </a:cubicBezTo>
                  <a:lnTo>
                    <a:pt x="5334" y="1643"/>
                  </a:lnTo>
                  <a:cubicBezTo>
                    <a:pt x="5739" y="1643"/>
                    <a:pt x="6084" y="1346"/>
                    <a:pt x="6144" y="953"/>
                  </a:cubicBezTo>
                  <a:cubicBezTo>
                    <a:pt x="6144" y="905"/>
                    <a:pt x="6156" y="870"/>
                    <a:pt x="6156" y="822"/>
                  </a:cubicBezTo>
                  <a:cubicBezTo>
                    <a:pt x="6156" y="369"/>
                    <a:pt x="5786" y="0"/>
                    <a:pt x="5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title"/>
          </p:nvPr>
        </p:nvSpPr>
        <p:spPr>
          <a:xfrm>
            <a:off x="2621700" y="2335651"/>
            <a:ext cx="3900600" cy="114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13" name="Google Shape;313;p16"/>
          <p:cNvSpPr txBox="1"/>
          <p:nvPr>
            <p:ph hasCustomPrompt="1" idx="2" type="title"/>
          </p:nvPr>
        </p:nvSpPr>
        <p:spPr>
          <a:xfrm>
            <a:off x="2621695" y="883388"/>
            <a:ext cx="3900600" cy="13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4" name="Google Shape;314;p16"/>
          <p:cNvSpPr txBox="1"/>
          <p:nvPr>
            <p:ph idx="1" type="subTitle"/>
          </p:nvPr>
        </p:nvSpPr>
        <p:spPr>
          <a:xfrm>
            <a:off x="2621700" y="3574015"/>
            <a:ext cx="39006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315" name="Google Shape;315;p16"/>
          <p:cNvGrpSpPr/>
          <p:nvPr/>
        </p:nvGrpSpPr>
        <p:grpSpPr>
          <a:xfrm flipH="1">
            <a:off x="-606098" y="-651182"/>
            <a:ext cx="3967548" cy="4284114"/>
            <a:chOff x="5778002" y="-651182"/>
            <a:chExt cx="3967548" cy="4284114"/>
          </a:xfrm>
        </p:grpSpPr>
        <p:sp>
          <p:nvSpPr>
            <p:cNvPr id="316" name="Google Shape;316;p16"/>
            <p:cNvSpPr/>
            <p:nvPr/>
          </p:nvSpPr>
          <p:spPr>
            <a:xfrm rot="-5690340">
              <a:off x="5822091" y="-255177"/>
              <a:ext cx="1091417" cy="1091417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 rot="10381558">
              <a:off x="7022406" y="-504260"/>
              <a:ext cx="2576663" cy="2569832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5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8071675" y="2110850"/>
              <a:ext cx="1549226" cy="1522082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 rot="-5690379">
              <a:off x="7166082" y="2021255"/>
              <a:ext cx="802019" cy="802074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16"/>
          <p:cNvGrpSpPr/>
          <p:nvPr/>
        </p:nvGrpSpPr>
        <p:grpSpPr>
          <a:xfrm flipH="1">
            <a:off x="7793401" y="-9"/>
            <a:ext cx="1350611" cy="5143540"/>
            <a:chOff x="1" y="-9"/>
            <a:chExt cx="1350611" cy="5143540"/>
          </a:xfrm>
        </p:grpSpPr>
        <p:grpSp>
          <p:nvGrpSpPr>
            <p:cNvPr id="321" name="Google Shape;321;p16"/>
            <p:cNvGrpSpPr/>
            <p:nvPr/>
          </p:nvGrpSpPr>
          <p:grpSpPr>
            <a:xfrm>
              <a:off x="1" y="-9"/>
              <a:ext cx="1258750" cy="1044032"/>
              <a:chOff x="413751" y="1050241"/>
              <a:chExt cx="1258750" cy="1044032"/>
            </a:xfrm>
          </p:grpSpPr>
          <p:sp>
            <p:nvSpPr>
              <p:cNvPr id="322" name="Google Shape;322;p16"/>
              <p:cNvSpPr/>
              <p:nvPr/>
            </p:nvSpPr>
            <p:spPr>
              <a:xfrm>
                <a:off x="1474950" y="1050241"/>
                <a:ext cx="121947" cy="651033"/>
              </a:xfrm>
              <a:custGeom>
                <a:rect b="b" l="l" r="r" t="t"/>
                <a:pathLst>
                  <a:path extrusionOk="0" h="7323" w="2823">
                    <a:moveTo>
                      <a:pt x="0" y="0"/>
                    </a:moveTo>
                    <a:lnTo>
                      <a:pt x="0" y="7323"/>
                    </a:lnTo>
                    <a:lnTo>
                      <a:pt x="2822" y="7323"/>
                    </a:lnTo>
                    <a:lnTo>
                      <a:pt x="28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16"/>
              <p:cNvSpPr/>
              <p:nvPr/>
            </p:nvSpPr>
            <p:spPr>
              <a:xfrm>
                <a:off x="413751" y="1903900"/>
                <a:ext cx="949639" cy="122451"/>
              </a:xfrm>
              <a:custGeom>
                <a:rect b="b" l="l" r="r" t="t"/>
                <a:pathLst>
                  <a:path extrusionOk="0" h="2835" w="20218">
                    <a:moveTo>
                      <a:pt x="1" y="1"/>
                    </a:moveTo>
                    <a:lnTo>
                      <a:pt x="1" y="2834"/>
                    </a:lnTo>
                    <a:lnTo>
                      <a:pt x="20218" y="2834"/>
                    </a:lnTo>
                    <a:lnTo>
                      <a:pt x="202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6"/>
              <p:cNvSpPr/>
              <p:nvPr/>
            </p:nvSpPr>
            <p:spPr>
              <a:xfrm>
                <a:off x="1229615" y="1535611"/>
                <a:ext cx="377050" cy="498960"/>
              </a:xfrm>
              <a:custGeom>
                <a:rect b="b" l="l" r="r" t="t"/>
                <a:pathLst>
                  <a:path extrusionOk="0" h="11550" w="8728">
                    <a:moveTo>
                      <a:pt x="5453" y="1"/>
                    </a:moveTo>
                    <a:lnTo>
                      <a:pt x="5453" y="2596"/>
                    </a:lnTo>
                    <a:cubicBezTo>
                      <a:pt x="5453" y="6549"/>
                      <a:pt x="5215" y="8276"/>
                      <a:pt x="1262" y="8276"/>
                    </a:cubicBezTo>
                    <a:lnTo>
                      <a:pt x="0" y="8276"/>
                    </a:lnTo>
                    <a:lnTo>
                      <a:pt x="0" y="11550"/>
                    </a:lnTo>
                    <a:lnTo>
                      <a:pt x="1262" y="11550"/>
                    </a:lnTo>
                    <a:cubicBezTo>
                      <a:pt x="7025" y="11550"/>
                      <a:pt x="8727" y="8347"/>
                      <a:pt x="8727" y="2596"/>
                    </a:cubicBezTo>
                    <a:lnTo>
                      <a:pt x="87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6"/>
              <p:cNvSpPr/>
              <p:nvPr/>
            </p:nvSpPr>
            <p:spPr>
              <a:xfrm>
                <a:off x="1195660" y="1828290"/>
                <a:ext cx="70502" cy="265982"/>
              </a:xfrm>
              <a:custGeom>
                <a:rect b="b" l="l" r="r" t="t"/>
                <a:pathLst>
                  <a:path extrusionOk="0" h="6157" w="1632">
                    <a:moveTo>
                      <a:pt x="810" y="1"/>
                    </a:moveTo>
                    <a:cubicBezTo>
                      <a:pt x="358" y="1"/>
                      <a:pt x="0" y="370"/>
                      <a:pt x="0" y="822"/>
                    </a:cubicBezTo>
                    <a:lnTo>
                      <a:pt x="0" y="5335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1" y="5787"/>
                      <a:pt x="1631" y="5335"/>
                    </a:cubicBezTo>
                    <a:lnTo>
                      <a:pt x="1631" y="822"/>
                    </a:lnTo>
                    <a:cubicBezTo>
                      <a:pt x="1631" y="370"/>
                      <a:pt x="1274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16"/>
              <p:cNvSpPr/>
              <p:nvPr/>
            </p:nvSpPr>
            <p:spPr>
              <a:xfrm>
                <a:off x="1407037" y="1500144"/>
                <a:ext cx="265464" cy="71021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70" y="0"/>
                      <a:pt x="1" y="369"/>
                      <a:pt x="1" y="822"/>
                    </a:cubicBezTo>
                    <a:cubicBezTo>
                      <a:pt x="1" y="1274"/>
                      <a:pt x="370" y="1643"/>
                      <a:pt x="822" y="1643"/>
                    </a:cubicBezTo>
                    <a:lnTo>
                      <a:pt x="5323" y="1643"/>
                    </a:lnTo>
                    <a:cubicBezTo>
                      <a:pt x="5787" y="1643"/>
                      <a:pt x="6144" y="1274"/>
                      <a:pt x="6144" y="822"/>
                    </a:cubicBezTo>
                    <a:cubicBezTo>
                      <a:pt x="6144" y="369"/>
                      <a:pt x="5787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7" name="Google Shape;327;p16"/>
            <p:cNvSpPr/>
            <p:nvPr/>
          </p:nvSpPr>
          <p:spPr>
            <a:xfrm>
              <a:off x="364013" y="9"/>
              <a:ext cx="122472" cy="5143522"/>
            </a:xfrm>
            <a:custGeom>
              <a:rect b="b" l="l" r="r" t="t"/>
              <a:pathLst>
                <a:path extrusionOk="0" h="119063" w="2835">
                  <a:moveTo>
                    <a:pt x="1" y="0"/>
                  </a:moveTo>
                  <a:lnTo>
                    <a:pt x="1" y="119063"/>
                  </a:lnTo>
                  <a:lnTo>
                    <a:pt x="2835" y="119063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622737" y="2521299"/>
              <a:ext cx="292723" cy="121910"/>
            </a:xfrm>
            <a:custGeom>
              <a:rect b="b" l="l" r="r" t="t"/>
              <a:pathLst>
                <a:path extrusionOk="0" h="2822" w="6776">
                  <a:moveTo>
                    <a:pt x="1" y="0"/>
                  </a:moveTo>
                  <a:lnTo>
                    <a:pt x="1" y="2822"/>
                  </a:lnTo>
                  <a:lnTo>
                    <a:pt x="6775" y="2822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" name="Google Shape;329;p16"/>
            <p:cNvGrpSpPr/>
            <p:nvPr/>
          </p:nvGrpSpPr>
          <p:grpSpPr>
            <a:xfrm>
              <a:off x="305916" y="2201922"/>
              <a:ext cx="458827" cy="739670"/>
              <a:chOff x="926875" y="5874100"/>
              <a:chExt cx="265525" cy="428050"/>
            </a:xfrm>
          </p:grpSpPr>
          <p:sp>
            <p:nvSpPr>
              <p:cNvPr id="330" name="Google Shape;330;p16"/>
              <p:cNvSpPr/>
              <p:nvPr/>
            </p:nvSpPr>
            <p:spPr>
              <a:xfrm>
                <a:off x="957225" y="5892250"/>
                <a:ext cx="81900" cy="393825"/>
              </a:xfrm>
              <a:custGeom>
                <a:rect b="b" l="l" r="r" t="t"/>
                <a:pathLst>
                  <a:path extrusionOk="0" h="15753" w="3276">
                    <a:moveTo>
                      <a:pt x="1" y="1"/>
                    </a:moveTo>
                    <a:lnTo>
                      <a:pt x="1" y="15753"/>
                    </a:lnTo>
                    <a:lnTo>
                      <a:pt x="3275" y="15753"/>
                    </a:ln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6"/>
              <p:cNvSpPr/>
              <p:nvPr/>
            </p:nvSpPr>
            <p:spPr>
              <a:xfrm>
                <a:off x="957225" y="6054775"/>
                <a:ext cx="217025" cy="82175"/>
              </a:xfrm>
              <a:custGeom>
                <a:rect b="b" l="l" r="r" t="t"/>
                <a:pathLst>
                  <a:path extrusionOk="0" h="3287" w="8681">
                    <a:moveTo>
                      <a:pt x="1" y="0"/>
                    </a:moveTo>
                    <a:lnTo>
                      <a:pt x="1" y="3287"/>
                    </a:lnTo>
                    <a:lnTo>
                      <a:pt x="8681" y="3287"/>
                    </a:lnTo>
                    <a:lnTo>
                      <a:pt x="86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16"/>
              <p:cNvSpPr/>
              <p:nvPr/>
            </p:nvSpPr>
            <p:spPr>
              <a:xfrm>
                <a:off x="926875" y="6266100"/>
                <a:ext cx="142600" cy="36050"/>
              </a:xfrm>
              <a:custGeom>
                <a:rect b="b" l="l" r="r" t="t"/>
                <a:pathLst>
                  <a:path extrusionOk="0" h="1442" w="5704">
                    <a:moveTo>
                      <a:pt x="727" y="1"/>
                    </a:moveTo>
                    <a:cubicBezTo>
                      <a:pt x="524" y="1"/>
                      <a:pt x="346" y="84"/>
                      <a:pt x="215" y="215"/>
                    </a:cubicBezTo>
                    <a:cubicBezTo>
                      <a:pt x="84" y="346"/>
                      <a:pt x="0" y="525"/>
                      <a:pt x="0" y="727"/>
                    </a:cubicBezTo>
                    <a:cubicBezTo>
                      <a:pt x="0" y="1120"/>
                      <a:pt x="322" y="1441"/>
                      <a:pt x="727" y="1441"/>
                    </a:cubicBezTo>
                    <a:lnTo>
                      <a:pt x="4989" y="1441"/>
                    </a:lnTo>
                    <a:cubicBezTo>
                      <a:pt x="5180" y="1441"/>
                      <a:pt x="5358" y="1370"/>
                      <a:pt x="5489" y="1239"/>
                    </a:cubicBezTo>
                    <a:cubicBezTo>
                      <a:pt x="5513" y="1215"/>
                      <a:pt x="5537" y="1191"/>
                      <a:pt x="5549" y="1180"/>
                    </a:cubicBezTo>
                    <a:cubicBezTo>
                      <a:pt x="5644" y="1049"/>
                      <a:pt x="5704" y="894"/>
                      <a:pt x="5704" y="727"/>
                    </a:cubicBezTo>
                    <a:cubicBezTo>
                      <a:pt x="5704" y="549"/>
                      <a:pt x="5644" y="394"/>
                      <a:pt x="5549" y="275"/>
                    </a:cubicBezTo>
                    <a:cubicBezTo>
                      <a:pt x="5418" y="108"/>
                      <a:pt x="5215" y="1"/>
                      <a:pt x="49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16"/>
              <p:cNvSpPr/>
              <p:nvPr/>
            </p:nvSpPr>
            <p:spPr>
              <a:xfrm>
                <a:off x="1156375" y="6024700"/>
                <a:ext cx="36025" cy="142600"/>
              </a:xfrm>
              <a:custGeom>
                <a:rect b="b" l="l" r="r" t="t"/>
                <a:pathLst>
                  <a:path extrusionOk="0" h="5704" w="1441">
                    <a:moveTo>
                      <a:pt x="715" y="1"/>
                    </a:moveTo>
                    <a:cubicBezTo>
                      <a:pt x="631" y="1"/>
                      <a:pt x="560" y="13"/>
                      <a:pt x="476" y="37"/>
                    </a:cubicBezTo>
                    <a:cubicBezTo>
                      <a:pt x="203" y="132"/>
                      <a:pt x="0" y="406"/>
                      <a:pt x="0" y="715"/>
                    </a:cubicBezTo>
                    <a:lnTo>
                      <a:pt x="0" y="4978"/>
                    </a:lnTo>
                    <a:cubicBezTo>
                      <a:pt x="0" y="5299"/>
                      <a:pt x="203" y="5561"/>
                      <a:pt x="476" y="5656"/>
                    </a:cubicBezTo>
                    <a:cubicBezTo>
                      <a:pt x="560" y="5692"/>
                      <a:pt x="631" y="5704"/>
                      <a:pt x="715" y="5704"/>
                    </a:cubicBezTo>
                    <a:cubicBezTo>
                      <a:pt x="1119" y="5704"/>
                      <a:pt x="1441" y="5383"/>
                      <a:pt x="1441" y="4978"/>
                    </a:cubicBezTo>
                    <a:lnTo>
                      <a:pt x="1441" y="715"/>
                    </a:lnTo>
                    <a:cubicBezTo>
                      <a:pt x="1441" y="322"/>
                      <a:pt x="1119" y="1"/>
                      <a:pt x="7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16"/>
              <p:cNvSpPr/>
              <p:nvPr/>
            </p:nvSpPr>
            <p:spPr>
              <a:xfrm>
                <a:off x="926875" y="5874100"/>
                <a:ext cx="142600" cy="36325"/>
              </a:xfrm>
              <a:custGeom>
                <a:rect b="b" l="l" r="r" t="t"/>
                <a:pathLst>
                  <a:path extrusionOk="0" h="1453" w="5704">
                    <a:moveTo>
                      <a:pt x="727" y="0"/>
                    </a:moveTo>
                    <a:cubicBezTo>
                      <a:pt x="322" y="0"/>
                      <a:pt x="0" y="322"/>
                      <a:pt x="0" y="727"/>
                    </a:cubicBezTo>
                    <a:cubicBezTo>
                      <a:pt x="0" y="1120"/>
                      <a:pt x="322" y="1453"/>
                      <a:pt x="727" y="1453"/>
                    </a:cubicBezTo>
                    <a:lnTo>
                      <a:pt x="4989" y="1453"/>
                    </a:lnTo>
                    <a:cubicBezTo>
                      <a:pt x="5215" y="1453"/>
                      <a:pt x="5418" y="1346"/>
                      <a:pt x="5549" y="1179"/>
                    </a:cubicBezTo>
                    <a:cubicBezTo>
                      <a:pt x="5644" y="1048"/>
                      <a:pt x="5704" y="893"/>
                      <a:pt x="5704" y="727"/>
                    </a:cubicBezTo>
                    <a:cubicBezTo>
                      <a:pt x="5704" y="560"/>
                      <a:pt x="5644" y="393"/>
                      <a:pt x="5549" y="274"/>
                    </a:cubicBezTo>
                    <a:cubicBezTo>
                      <a:pt x="5418" y="108"/>
                      <a:pt x="5215" y="0"/>
                      <a:pt x="49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5" name="Google Shape;335;p16"/>
            <p:cNvSpPr/>
            <p:nvPr/>
          </p:nvSpPr>
          <p:spPr>
            <a:xfrm>
              <a:off x="871697" y="2330442"/>
              <a:ext cx="478915" cy="478915"/>
            </a:xfrm>
            <a:custGeom>
              <a:rect b="b" l="l" r="r" t="t"/>
              <a:pathLst>
                <a:path extrusionOk="0" h="11086" w="11086">
                  <a:moveTo>
                    <a:pt x="5537" y="1192"/>
                  </a:moveTo>
                  <a:cubicBezTo>
                    <a:pt x="7942" y="1192"/>
                    <a:pt x="9894" y="3132"/>
                    <a:pt x="9894" y="5537"/>
                  </a:cubicBezTo>
                  <a:cubicBezTo>
                    <a:pt x="9894" y="7942"/>
                    <a:pt x="7942" y="9895"/>
                    <a:pt x="5537" y="9895"/>
                  </a:cubicBezTo>
                  <a:cubicBezTo>
                    <a:pt x="3132" y="9895"/>
                    <a:pt x="1191" y="7942"/>
                    <a:pt x="1191" y="5537"/>
                  </a:cubicBezTo>
                  <a:cubicBezTo>
                    <a:pt x="1191" y="3132"/>
                    <a:pt x="3132" y="1192"/>
                    <a:pt x="5537" y="1192"/>
                  </a:cubicBezTo>
                  <a:close/>
                  <a:moveTo>
                    <a:pt x="5537" y="1"/>
                  </a:moveTo>
                  <a:cubicBezTo>
                    <a:pt x="2477" y="1"/>
                    <a:pt x="0" y="2477"/>
                    <a:pt x="0" y="5537"/>
                  </a:cubicBezTo>
                  <a:cubicBezTo>
                    <a:pt x="0" y="8597"/>
                    <a:pt x="2477" y="11086"/>
                    <a:pt x="5537" y="11086"/>
                  </a:cubicBezTo>
                  <a:cubicBezTo>
                    <a:pt x="8597" y="11086"/>
                    <a:pt x="11085" y="8597"/>
                    <a:pt x="11085" y="5537"/>
                  </a:cubicBezTo>
                  <a:cubicBezTo>
                    <a:pt x="11085" y="2477"/>
                    <a:pt x="8597" y="1"/>
                    <a:pt x="5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955030" y="2413775"/>
              <a:ext cx="311731" cy="224294"/>
            </a:xfrm>
            <a:custGeom>
              <a:rect b="b" l="l" r="r" t="t"/>
              <a:pathLst>
                <a:path extrusionOk="0" h="5192" w="7216">
                  <a:moveTo>
                    <a:pt x="3608" y="1"/>
                  </a:moveTo>
                  <a:cubicBezTo>
                    <a:pt x="1822" y="1"/>
                    <a:pt x="334" y="1310"/>
                    <a:pt x="48" y="3013"/>
                  </a:cubicBezTo>
                  <a:cubicBezTo>
                    <a:pt x="24" y="3215"/>
                    <a:pt x="0" y="3406"/>
                    <a:pt x="0" y="3608"/>
                  </a:cubicBezTo>
                  <a:cubicBezTo>
                    <a:pt x="0" y="4180"/>
                    <a:pt x="131" y="4716"/>
                    <a:pt x="369" y="5192"/>
                  </a:cubicBezTo>
                  <a:lnTo>
                    <a:pt x="2167" y="5192"/>
                  </a:lnTo>
                  <a:cubicBezTo>
                    <a:pt x="1738" y="4799"/>
                    <a:pt x="1477" y="4239"/>
                    <a:pt x="1477" y="3608"/>
                  </a:cubicBezTo>
                  <a:cubicBezTo>
                    <a:pt x="1477" y="3406"/>
                    <a:pt x="1500" y="3203"/>
                    <a:pt x="1560" y="3013"/>
                  </a:cubicBezTo>
                  <a:cubicBezTo>
                    <a:pt x="1810" y="2120"/>
                    <a:pt x="2631" y="1477"/>
                    <a:pt x="3608" y="1477"/>
                  </a:cubicBezTo>
                  <a:cubicBezTo>
                    <a:pt x="4786" y="1477"/>
                    <a:pt x="5751" y="2430"/>
                    <a:pt x="5751" y="3608"/>
                  </a:cubicBezTo>
                  <a:cubicBezTo>
                    <a:pt x="5751" y="4239"/>
                    <a:pt x="5477" y="4799"/>
                    <a:pt x="5048" y="5192"/>
                  </a:cubicBezTo>
                  <a:lnTo>
                    <a:pt x="6858" y="5192"/>
                  </a:lnTo>
                  <a:cubicBezTo>
                    <a:pt x="7084" y="4716"/>
                    <a:pt x="7215" y="4180"/>
                    <a:pt x="7215" y="3608"/>
                  </a:cubicBezTo>
                  <a:cubicBezTo>
                    <a:pt x="7215" y="1620"/>
                    <a:pt x="5596" y="1"/>
                    <a:pt x="3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1082555" y="2400426"/>
              <a:ext cx="57672" cy="241272"/>
            </a:xfrm>
            <a:custGeom>
              <a:rect b="b" l="l" r="r" t="t"/>
              <a:pathLst>
                <a:path extrusionOk="0" h="5585" w="1335">
                  <a:moveTo>
                    <a:pt x="656" y="0"/>
                  </a:moveTo>
                  <a:lnTo>
                    <a:pt x="584" y="3262"/>
                  </a:lnTo>
                  <a:cubicBezTo>
                    <a:pt x="251" y="3298"/>
                    <a:pt x="1" y="3584"/>
                    <a:pt x="1" y="3917"/>
                  </a:cubicBezTo>
                  <a:cubicBezTo>
                    <a:pt x="1" y="4251"/>
                    <a:pt x="239" y="4525"/>
                    <a:pt x="549" y="4572"/>
                  </a:cubicBezTo>
                  <a:lnTo>
                    <a:pt x="537" y="5584"/>
                  </a:lnTo>
                  <a:lnTo>
                    <a:pt x="811" y="5584"/>
                  </a:lnTo>
                  <a:lnTo>
                    <a:pt x="787" y="4572"/>
                  </a:lnTo>
                  <a:cubicBezTo>
                    <a:pt x="1096" y="4525"/>
                    <a:pt x="1334" y="4251"/>
                    <a:pt x="1334" y="3917"/>
                  </a:cubicBezTo>
                  <a:cubicBezTo>
                    <a:pt x="1334" y="3584"/>
                    <a:pt x="1084" y="3298"/>
                    <a:pt x="763" y="3262"/>
                  </a:cubicBezTo>
                  <a:lnTo>
                    <a:pt x="6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955030" y="2543892"/>
              <a:ext cx="93658" cy="94176"/>
            </a:xfrm>
            <a:custGeom>
              <a:rect b="b" l="l" r="r" t="t"/>
              <a:pathLst>
                <a:path extrusionOk="0" h="2180" w="2168">
                  <a:moveTo>
                    <a:pt x="48" y="1"/>
                  </a:moveTo>
                  <a:cubicBezTo>
                    <a:pt x="24" y="203"/>
                    <a:pt x="0" y="394"/>
                    <a:pt x="0" y="596"/>
                  </a:cubicBezTo>
                  <a:cubicBezTo>
                    <a:pt x="0" y="1168"/>
                    <a:pt x="131" y="1704"/>
                    <a:pt x="369" y="2180"/>
                  </a:cubicBezTo>
                  <a:lnTo>
                    <a:pt x="2167" y="2180"/>
                  </a:lnTo>
                  <a:cubicBezTo>
                    <a:pt x="1738" y="1787"/>
                    <a:pt x="1477" y="1227"/>
                    <a:pt x="1477" y="596"/>
                  </a:cubicBezTo>
                  <a:cubicBezTo>
                    <a:pt x="1477" y="394"/>
                    <a:pt x="1500" y="191"/>
                    <a:pt x="1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154250" y="3954125"/>
              <a:ext cx="541998" cy="541998"/>
            </a:xfrm>
            <a:custGeom>
              <a:rect b="b" l="l" r="r" t="t"/>
              <a:pathLst>
                <a:path extrusionOk="0" h="7395" w="7395">
                  <a:moveTo>
                    <a:pt x="3680" y="1370"/>
                  </a:moveTo>
                  <a:cubicBezTo>
                    <a:pt x="4037" y="1370"/>
                    <a:pt x="4323" y="1656"/>
                    <a:pt x="4323" y="2001"/>
                  </a:cubicBezTo>
                  <a:cubicBezTo>
                    <a:pt x="4323" y="2358"/>
                    <a:pt x="4037" y="2644"/>
                    <a:pt x="3680" y="2644"/>
                  </a:cubicBezTo>
                  <a:cubicBezTo>
                    <a:pt x="3335" y="2644"/>
                    <a:pt x="3049" y="2358"/>
                    <a:pt x="3049" y="2001"/>
                  </a:cubicBezTo>
                  <a:cubicBezTo>
                    <a:pt x="3049" y="1656"/>
                    <a:pt x="3335" y="1370"/>
                    <a:pt x="3680" y="1370"/>
                  </a:cubicBezTo>
                  <a:close/>
                  <a:moveTo>
                    <a:pt x="1918" y="3132"/>
                  </a:moveTo>
                  <a:cubicBezTo>
                    <a:pt x="2275" y="3132"/>
                    <a:pt x="2561" y="3418"/>
                    <a:pt x="2561" y="3775"/>
                  </a:cubicBezTo>
                  <a:cubicBezTo>
                    <a:pt x="2561" y="4120"/>
                    <a:pt x="2275" y="4406"/>
                    <a:pt x="1918" y="4406"/>
                  </a:cubicBezTo>
                  <a:cubicBezTo>
                    <a:pt x="1572" y="4406"/>
                    <a:pt x="1287" y="4120"/>
                    <a:pt x="1287" y="3775"/>
                  </a:cubicBezTo>
                  <a:cubicBezTo>
                    <a:pt x="1287" y="3418"/>
                    <a:pt x="1572" y="3132"/>
                    <a:pt x="1918" y="3132"/>
                  </a:cubicBezTo>
                  <a:close/>
                  <a:moveTo>
                    <a:pt x="3692" y="3132"/>
                  </a:moveTo>
                  <a:cubicBezTo>
                    <a:pt x="4049" y="3132"/>
                    <a:pt x="4335" y="3418"/>
                    <a:pt x="4335" y="3775"/>
                  </a:cubicBezTo>
                  <a:cubicBezTo>
                    <a:pt x="4335" y="4120"/>
                    <a:pt x="4049" y="4406"/>
                    <a:pt x="3692" y="4406"/>
                  </a:cubicBezTo>
                  <a:cubicBezTo>
                    <a:pt x="3346" y="4406"/>
                    <a:pt x="3061" y="4120"/>
                    <a:pt x="3061" y="3775"/>
                  </a:cubicBezTo>
                  <a:cubicBezTo>
                    <a:pt x="3061" y="3418"/>
                    <a:pt x="3346" y="3132"/>
                    <a:pt x="3692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8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7" y="4406"/>
                    <a:pt x="4811" y="4120"/>
                    <a:pt x="4811" y="3775"/>
                  </a:cubicBezTo>
                  <a:cubicBezTo>
                    <a:pt x="4811" y="3418"/>
                    <a:pt x="5097" y="3132"/>
                    <a:pt x="5454" y="3132"/>
                  </a:cubicBezTo>
                  <a:close/>
                  <a:moveTo>
                    <a:pt x="3680" y="4894"/>
                  </a:moveTo>
                  <a:cubicBezTo>
                    <a:pt x="4037" y="4894"/>
                    <a:pt x="4323" y="5180"/>
                    <a:pt x="4323" y="5537"/>
                  </a:cubicBezTo>
                  <a:cubicBezTo>
                    <a:pt x="4323" y="5883"/>
                    <a:pt x="4037" y="6168"/>
                    <a:pt x="3680" y="6168"/>
                  </a:cubicBezTo>
                  <a:cubicBezTo>
                    <a:pt x="3335" y="6168"/>
                    <a:pt x="3049" y="5883"/>
                    <a:pt x="3049" y="5537"/>
                  </a:cubicBezTo>
                  <a:cubicBezTo>
                    <a:pt x="3049" y="5180"/>
                    <a:pt x="3335" y="4894"/>
                    <a:pt x="3680" y="4894"/>
                  </a:cubicBezTo>
                  <a:close/>
                  <a:moveTo>
                    <a:pt x="3537" y="1"/>
                  </a:moveTo>
                  <a:cubicBezTo>
                    <a:pt x="3442" y="1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70" y="501"/>
                  </a:cubicBezTo>
                  <a:cubicBezTo>
                    <a:pt x="3168" y="513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8" y="213"/>
                    <a:pt x="2490" y="213"/>
                  </a:cubicBezTo>
                  <a:cubicBezTo>
                    <a:pt x="2466" y="213"/>
                    <a:pt x="2442" y="218"/>
                    <a:pt x="2418" y="227"/>
                  </a:cubicBezTo>
                  <a:lnTo>
                    <a:pt x="2132" y="346"/>
                  </a:lnTo>
                  <a:cubicBezTo>
                    <a:pt x="2049" y="382"/>
                    <a:pt x="2001" y="489"/>
                    <a:pt x="2037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8" y="858"/>
                  </a:cubicBezTo>
                  <a:cubicBezTo>
                    <a:pt x="1989" y="953"/>
                    <a:pt x="1811" y="1072"/>
                    <a:pt x="1656" y="1203"/>
                  </a:cubicBezTo>
                  <a:cubicBezTo>
                    <a:pt x="1644" y="1191"/>
                    <a:pt x="1644" y="1180"/>
                    <a:pt x="1632" y="1168"/>
                  </a:cubicBezTo>
                  <a:lnTo>
                    <a:pt x="1441" y="977"/>
                  </a:lnTo>
                  <a:cubicBezTo>
                    <a:pt x="1406" y="941"/>
                    <a:pt x="1361" y="924"/>
                    <a:pt x="1316" y="924"/>
                  </a:cubicBezTo>
                  <a:cubicBezTo>
                    <a:pt x="1272" y="924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6" y="1263"/>
                    <a:pt x="906" y="1370"/>
                    <a:pt x="977" y="1442"/>
                  </a:cubicBezTo>
                  <a:lnTo>
                    <a:pt x="1168" y="1632"/>
                  </a:lnTo>
                  <a:cubicBezTo>
                    <a:pt x="1179" y="1644"/>
                    <a:pt x="1179" y="1656"/>
                    <a:pt x="1191" y="1656"/>
                  </a:cubicBezTo>
                  <a:cubicBezTo>
                    <a:pt x="1060" y="1811"/>
                    <a:pt x="953" y="1977"/>
                    <a:pt x="858" y="2156"/>
                  </a:cubicBezTo>
                  <a:cubicBezTo>
                    <a:pt x="846" y="2156"/>
                    <a:pt x="834" y="2144"/>
                    <a:pt x="834" y="2144"/>
                  </a:cubicBezTo>
                  <a:lnTo>
                    <a:pt x="572" y="2037"/>
                  </a:lnTo>
                  <a:cubicBezTo>
                    <a:pt x="551" y="2028"/>
                    <a:pt x="528" y="2023"/>
                    <a:pt x="505" y="2023"/>
                  </a:cubicBezTo>
                  <a:cubicBezTo>
                    <a:pt x="439" y="2023"/>
                    <a:pt x="373" y="2061"/>
                    <a:pt x="346" y="2132"/>
                  </a:cubicBezTo>
                  <a:lnTo>
                    <a:pt x="227" y="2418"/>
                  </a:lnTo>
                  <a:cubicBezTo>
                    <a:pt x="191" y="2501"/>
                    <a:pt x="227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7" y="2954"/>
                    <a:pt x="489" y="3168"/>
                    <a:pt x="465" y="3370"/>
                  </a:cubicBezTo>
                  <a:lnTo>
                    <a:pt x="167" y="3370"/>
                  </a:lnTo>
                  <a:cubicBezTo>
                    <a:pt x="72" y="3370"/>
                    <a:pt x="1" y="3454"/>
                    <a:pt x="1" y="3549"/>
                  </a:cubicBezTo>
                  <a:lnTo>
                    <a:pt x="1" y="3858"/>
                  </a:lnTo>
                  <a:cubicBezTo>
                    <a:pt x="1" y="3954"/>
                    <a:pt x="72" y="4037"/>
                    <a:pt x="167" y="4037"/>
                  </a:cubicBezTo>
                  <a:lnTo>
                    <a:pt x="453" y="4037"/>
                  </a:lnTo>
                  <a:cubicBezTo>
                    <a:pt x="453" y="4037"/>
                    <a:pt x="465" y="4025"/>
                    <a:pt x="465" y="4025"/>
                  </a:cubicBezTo>
                  <a:cubicBezTo>
                    <a:pt x="489" y="4204"/>
                    <a:pt x="525" y="4382"/>
                    <a:pt x="560" y="4549"/>
                  </a:cubicBezTo>
                  <a:lnTo>
                    <a:pt x="548" y="4549"/>
                  </a:lnTo>
                  <a:lnTo>
                    <a:pt x="287" y="4656"/>
                  </a:lnTo>
                  <a:cubicBezTo>
                    <a:pt x="203" y="4692"/>
                    <a:pt x="156" y="4787"/>
                    <a:pt x="191" y="4871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2"/>
                    <a:pt x="525" y="5263"/>
                  </a:cubicBezTo>
                  <a:lnTo>
                    <a:pt x="775" y="5168"/>
                  </a:lnTo>
                  <a:cubicBezTo>
                    <a:pt x="787" y="5168"/>
                    <a:pt x="787" y="5168"/>
                    <a:pt x="798" y="5156"/>
                  </a:cubicBezTo>
                  <a:cubicBezTo>
                    <a:pt x="906" y="5371"/>
                    <a:pt x="1037" y="5573"/>
                    <a:pt x="1179" y="5752"/>
                  </a:cubicBezTo>
                  <a:cubicBezTo>
                    <a:pt x="1179" y="5763"/>
                    <a:pt x="1168" y="5763"/>
                    <a:pt x="1168" y="5763"/>
                  </a:cubicBezTo>
                  <a:lnTo>
                    <a:pt x="977" y="5966"/>
                  </a:lnTo>
                  <a:cubicBezTo>
                    <a:pt x="906" y="6025"/>
                    <a:pt x="906" y="6144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2" y="6475"/>
                    <a:pt x="1316" y="6475"/>
                  </a:cubicBezTo>
                  <a:cubicBezTo>
                    <a:pt x="1361" y="6475"/>
                    <a:pt x="1406" y="6460"/>
                    <a:pt x="1441" y="6430"/>
                  </a:cubicBezTo>
                  <a:lnTo>
                    <a:pt x="1632" y="6228"/>
                  </a:lnTo>
                  <a:cubicBezTo>
                    <a:pt x="1644" y="6228"/>
                    <a:pt x="1644" y="6228"/>
                    <a:pt x="1644" y="6216"/>
                  </a:cubicBezTo>
                  <a:cubicBezTo>
                    <a:pt x="1787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30" y="6883"/>
                    <a:pt x="1977" y="6978"/>
                    <a:pt x="2061" y="7026"/>
                  </a:cubicBezTo>
                  <a:lnTo>
                    <a:pt x="2346" y="7145"/>
                  </a:lnTo>
                  <a:cubicBezTo>
                    <a:pt x="2368" y="7154"/>
                    <a:pt x="2391" y="7158"/>
                    <a:pt x="2415" y="7158"/>
                  </a:cubicBezTo>
                  <a:cubicBezTo>
                    <a:pt x="2481" y="7158"/>
                    <a:pt x="2546" y="7123"/>
                    <a:pt x="2573" y="7061"/>
                  </a:cubicBezTo>
                  <a:lnTo>
                    <a:pt x="2680" y="6811"/>
                  </a:lnTo>
                  <a:cubicBezTo>
                    <a:pt x="2692" y="6799"/>
                    <a:pt x="2692" y="6799"/>
                    <a:pt x="2692" y="6787"/>
                  </a:cubicBezTo>
                  <a:cubicBezTo>
                    <a:pt x="2906" y="6859"/>
                    <a:pt x="3132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8"/>
                  </a:lnTo>
                  <a:cubicBezTo>
                    <a:pt x="3370" y="7323"/>
                    <a:pt x="3442" y="7395"/>
                    <a:pt x="3537" y="7395"/>
                  </a:cubicBezTo>
                  <a:lnTo>
                    <a:pt x="3858" y="7395"/>
                  </a:lnTo>
                  <a:cubicBezTo>
                    <a:pt x="3954" y="7395"/>
                    <a:pt x="4025" y="7323"/>
                    <a:pt x="4025" y="7228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30"/>
                  </a:cubicBezTo>
                  <a:cubicBezTo>
                    <a:pt x="4239" y="6906"/>
                    <a:pt x="4442" y="6859"/>
                    <a:pt x="4632" y="6799"/>
                  </a:cubicBezTo>
                  <a:cubicBezTo>
                    <a:pt x="4632" y="6811"/>
                    <a:pt x="4644" y="6823"/>
                    <a:pt x="4644" y="6835"/>
                  </a:cubicBezTo>
                  <a:lnTo>
                    <a:pt x="4751" y="7085"/>
                  </a:lnTo>
                  <a:cubicBezTo>
                    <a:pt x="4779" y="7149"/>
                    <a:pt x="4842" y="7192"/>
                    <a:pt x="4913" y="7192"/>
                  </a:cubicBezTo>
                  <a:cubicBezTo>
                    <a:pt x="4934" y="7192"/>
                    <a:pt x="4956" y="7189"/>
                    <a:pt x="4978" y="7180"/>
                  </a:cubicBezTo>
                  <a:lnTo>
                    <a:pt x="5263" y="7061"/>
                  </a:lnTo>
                  <a:cubicBezTo>
                    <a:pt x="5347" y="7026"/>
                    <a:pt x="5394" y="6918"/>
                    <a:pt x="5359" y="6835"/>
                  </a:cubicBezTo>
                  <a:lnTo>
                    <a:pt x="5251" y="6573"/>
                  </a:lnTo>
                  <a:cubicBezTo>
                    <a:pt x="5251" y="6561"/>
                    <a:pt x="5240" y="6561"/>
                    <a:pt x="5240" y="6549"/>
                  </a:cubicBezTo>
                  <a:cubicBezTo>
                    <a:pt x="5418" y="6454"/>
                    <a:pt x="5585" y="6335"/>
                    <a:pt x="5740" y="6204"/>
                  </a:cubicBezTo>
                  <a:cubicBezTo>
                    <a:pt x="5751" y="6216"/>
                    <a:pt x="5751" y="6228"/>
                    <a:pt x="5763" y="6228"/>
                  </a:cubicBezTo>
                  <a:lnTo>
                    <a:pt x="5954" y="6430"/>
                  </a:lnTo>
                  <a:cubicBezTo>
                    <a:pt x="5990" y="6460"/>
                    <a:pt x="6034" y="6475"/>
                    <a:pt x="6079" y="6475"/>
                  </a:cubicBezTo>
                  <a:cubicBezTo>
                    <a:pt x="6124" y="6475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90" y="6144"/>
                    <a:pt x="6490" y="6025"/>
                    <a:pt x="6430" y="5966"/>
                  </a:cubicBezTo>
                  <a:lnTo>
                    <a:pt x="6228" y="5763"/>
                  </a:lnTo>
                  <a:cubicBezTo>
                    <a:pt x="6216" y="5763"/>
                    <a:pt x="6204" y="5752"/>
                    <a:pt x="6192" y="5740"/>
                  </a:cubicBezTo>
                  <a:cubicBezTo>
                    <a:pt x="6323" y="5585"/>
                    <a:pt x="6430" y="5418"/>
                    <a:pt x="6525" y="5240"/>
                  </a:cubicBezTo>
                  <a:cubicBezTo>
                    <a:pt x="6537" y="5252"/>
                    <a:pt x="6549" y="5252"/>
                    <a:pt x="6573" y="5263"/>
                  </a:cubicBezTo>
                  <a:lnTo>
                    <a:pt x="6823" y="5371"/>
                  </a:lnTo>
                  <a:cubicBezTo>
                    <a:pt x="6844" y="5380"/>
                    <a:pt x="6867" y="5384"/>
                    <a:pt x="6890" y="5384"/>
                  </a:cubicBezTo>
                  <a:cubicBezTo>
                    <a:pt x="6956" y="5384"/>
                    <a:pt x="7023" y="5346"/>
                    <a:pt x="7049" y="5275"/>
                  </a:cubicBezTo>
                  <a:lnTo>
                    <a:pt x="7168" y="4990"/>
                  </a:lnTo>
                  <a:cubicBezTo>
                    <a:pt x="7204" y="4906"/>
                    <a:pt x="7168" y="4799"/>
                    <a:pt x="7073" y="4763"/>
                  </a:cubicBezTo>
                  <a:lnTo>
                    <a:pt x="6823" y="4656"/>
                  </a:lnTo>
                  <a:cubicBezTo>
                    <a:pt x="6811" y="4656"/>
                    <a:pt x="6787" y="4644"/>
                    <a:pt x="6775" y="4644"/>
                  </a:cubicBezTo>
                  <a:cubicBezTo>
                    <a:pt x="6835" y="4442"/>
                    <a:pt x="6883" y="4239"/>
                    <a:pt x="6894" y="4025"/>
                  </a:cubicBezTo>
                  <a:lnTo>
                    <a:pt x="7228" y="4025"/>
                  </a:lnTo>
                  <a:cubicBezTo>
                    <a:pt x="7323" y="4025"/>
                    <a:pt x="7395" y="3954"/>
                    <a:pt x="7395" y="3858"/>
                  </a:cubicBezTo>
                  <a:lnTo>
                    <a:pt x="7395" y="3549"/>
                  </a:lnTo>
                  <a:cubicBezTo>
                    <a:pt x="7395" y="3454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894" y="3382"/>
                  </a:cubicBezTo>
                  <a:cubicBezTo>
                    <a:pt x="6883" y="3204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47" y="2846"/>
                  </a:cubicBezTo>
                  <a:lnTo>
                    <a:pt x="7109" y="2751"/>
                  </a:lnTo>
                  <a:cubicBezTo>
                    <a:pt x="7204" y="2715"/>
                    <a:pt x="7240" y="2620"/>
                    <a:pt x="7204" y="2525"/>
                  </a:cubicBezTo>
                  <a:lnTo>
                    <a:pt x="7097" y="2239"/>
                  </a:lnTo>
                  <a:cubicBezTo>
                    <a:pt x="7068" y="2163"/>
                    <a:pt x="7002" y="2125"/>
                    <a:pt x="6927" y="2125"/>
                  </a:cubicBezTo>
                  <a:cubicBezTo>
                    <a:pt x="6909" y="2125"/>
                    <a:pt x="6890" y="2127"/>
                    <a:pt x="6871" y="2132"/>
                  </a:cubicBezTo>
                  <a:lnTo>
                    <a:pt x="6621" y="2239"/>
                  </a:lnTo>
                  <a:cubicBezTo>
                    <a:pt x="6597" y="2239"/>
                    <a:pt x="6585" y="2251"/>
                    <a:pt x="6573" y="2263"/>
                  </a:cubicBezTo>
                  <a:cubicBezTo>
                    <a:pt x="6466" y="2049"/>
                    <a:pt x="6335" y="1846"/>
                    <a:pt x="6180" y="1668"/>
                  </a:cubicBezTo>
                  <a:cubicBezTo>
                    <a:pt x="6204" y="1656"/>
                    <a:pt x="6216" y="1644"/>
                    <a:pt x="6228" y="1632"/>
                  </a:cubicBezTo>
                  <a:lnTo>
                    <a:pt x="6430" y="1442"/>
                  </a:lnTo>
                  <a:cubicBezTo>
                    <a:pt x="6490" y="1370"/>
                    <a:pt x="6490" y="1263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4" y="924"/>
                    <a:pt x="6079" y="924"/>
                  </a:cubicBezTo>
                  <a:cubicBezTo>
                    <a:pt x="6034" y="924"/>
                    <a:pt x="5990" y="941"/>
                    <a:pt x="5954" y="977"/>
                  </a:cubicBezTo>
                  <a:lnTo>
                    <a:pt x="5763" y="1168"/>
                  </a:lnTo>
                  <a:cubicBezTo>
                    <a:pt x="5751" y="1180"/>
                    <a:pt x="5740" y="1203"/>
                    <a:pt x="5740" y="1215"/>
                  </a:cubicBezTo>
                  <a:cubicBezTo>
                    <a:pt x="5597" y="1096"/>
                    <a:pt x="5442" y="1001"/>
                    <a:pt x="5287" y="906"/>
                  </a:cubicBezTo>
                  <a:cubicBezTo>
                    <a:pt x="5299" y="894"/>
                    <a:pt x="5311" y="882"/>
                    <a:pt x="5311" y="858"/>
                  </a:cubicBezTo>
                  <a:lnTo>
                    <a:pt x="5430" y="608"/>
                  </a:lnTo>
                  <a:cubicBezTo>
                    <a:pt x="5466" y="525"/>
                    <a:pt x="5430" y="418"/>
                    <a:pt x="5335" y="382"/>
                  </a:cubicBezTo>
                  <a:lnTo>
                    <a:pt x="5049" y="251"/>
                  </a:lnTo>
                  <a:cubicBezTo>
                    <a:pt x="5030" y="243"/>
                    <a:pt x="5010" y="239"/>
                    <a:pt x="4989" y="239"/>
                  </a:cubicBezTo>
                  <a:cubicBezTo>
                    <a:pt x="4920" y="239"/>
                    <a:pt x="4850" y="282"/>
                    <a:pt x="4823" y="346"/>
                  </a:cubicBezTo>
                  <a:lnTo>
                    <a:pt x="4716" y="596"/>
                  </a:lnTo>
                  <a:cubicBezTo>
                    <a:pt x="4704" y="608"/>
                    <a:pt x="4704" y="632"/>
                    <a:pt x="4704" y="644"/>
                  </a:cubicBezTo>
                  <a:cubicBezTo>
                    <a:pt x="4478" y="572"/>
                    <a:pt x="4251" y="525"/>
                    <a:pt x="4025" y="501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4" y="1"/>
                    <a:pt x="3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1122711" y="3753467"/>
              <a:ext cx="122493" cy="1390028"/>
            </a:xfrm>
            <a:custGeom>
              <a:rect b="b" l="l" r="r" t="t"/>
              <a:pathLst>
                <a:path extrusionOk="0" h="32171" w="2835">
                  <a:moveTo>
                    <a:pt x="1" y="0"/>
                  </a:moveTo>
                  <a:lnTo>
                    <a:pt x="1" y="32171"/>
                  </a:lnTo>
                  <a:lnTo>
                    <a:pt x="2835" y="32171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4" y="3428325"/>
              <a:ext cx="1011199" cy="122522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877336" y="3420121"/>
              <a:ext cx="377115" cy="498528"/>
            </a:xfrm>
            <a:custGeom>
              <a:rect b="b" l="l" r="r" t="t"/>
              <a:pathLst>
                <a:path extrusionOk="0" h="11538" w="8728">
                  <a:moveTo>
                    <a:pt x="1" y="0"/>
                  </a:moveTo>
                  <a:lnTo>
                    <a:pt x="1" y="3274"/>
                  </a:lnTo>
                  <a:lnTo>
                    <a:pt x="1275" y="3274"/>
                  </a:lnTo>
                  <a:cubicBezTo>
                    <a:pt x="5215" y="3274"/>
                    <a:pt x="5454" y="5001"/>
                    <a:pt x="5454" y="8954"/>
                  </a:cubicBezTo>
                  <a:lnTo>
                    <a:pt x="5454" y="11537"/>
                  </a:lnTo>
                  <a:lnTo>
                    <a:pt x="8728" y="11537"/>
                  </a:lnTo>
                  <a:lnTo>
                    <a:pt x="8728" y="8954"/>
                  </a:lnTo>
                  <a:cubicBezTo>
                    <a:pt x="8728" y="3191"/>
                    <a:pt x="7025" y="0"/>
                    <a:pt x="1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843375" y="3360408"/>
              <a:ext cx="71033" cy="265510"/>
            </a:xfrm>
            <a:custGeom>
              <a:rect b="b" l="l" r="r" t="t"/>
              <a:pathLst>
                <a:path extrusionOk="0" h="6145" w="1644">
                  <a:moveTo>
                    <a:pt x="822" y="1"/>
                  </a:moveTo>
                  <a:cubicBezTo>
                    <a:pt x="358" y="1"/>
                    <a:pt x="1" y="370"/>
                    <a:pt x="1" y="822"/>
                  </a:cubicBezTo>
                  <a:lnTo>
                    <a:pt x="1" y="5335"/>
                  </a:lnTo>
                  <a:cubicBezTo>
                    <a:pt x="1" y="5787"/>
                    <a:pt x="358" y="6145"/>
                    <a:pt x="822" y="6145"/>
                  </a:cubicBezTo>
                  <a:cubicBezTo>
                    <a:pt x="1275" y="6145"/>
                    <a:pt x="1644" y="5787"/>
                    <a:pt x="1644" y="5335"/>
                  </a:cubicBezTo>
                  <a:lnTo>
                    <a:pt x="1644" y="822"/>
                  </a:lnTo>
                  <a:cubicBezTo>
                    <a:pt x="1644" y="370"/>
                    <a:pt x="1275" y="1"/>
                    <a:pt x="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1054832" y="3883089"/>
              <a:ext cx="265467" cy="71033"/>
            </a:xfrm>
            <a:custGeom>
              <a:rect b="b" l="l" r="r" t="t"/>
              <a:pathLst>
                <a:path extrusionOk="0" h="1644" w="6144">
                  <a:moveTo>
                    <a:pt x="822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75"/>
                    <a:pt x="369" y="1644"/>
                    <a:pt x="822" y="1644"/>
                  </a:cubicBezTo>
                  <a:lnTo>
                    <a:pt x="5322" y="1644"/>
                  </a:lnTo>
                  <a:cubicBezTo>
                    <a:pt x="5787" y="1644"/>
                    <a:pt x="6144" y="1275"/>
                    <a:pt x="6144" y="822"/>
                  </a:cubicBezTo>
                  <a:cubicBezTo>
                    <a:pt x="6144" y="370"/>
                    <a:pt x="5787" y="1"/>
                    <a:pt x="5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7"/>
          <p:cNvSpPr txBox="1"/>
          <p:nvPr>
            <p:ph type="title"/>
          </p:nvPr>
        </p:nvSpPr>
        <p:spPr>
          <a:xfrm>
            <a:off x="4942013" y="1556100"/>
            <a:ext cx="2778600" cy="13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47" name="Google Shape;347;p17"/>
          <p:cNvSpPr txBox="1"/>
          <p:nvPr>
            <p:ph hasCustomPrompt="1" idx="2" type="title"/>
          </p:nvPr>
        </p:nvSpPr>
        <p:spPr>
          <a:xfrm>
            <a:off x="3507713" y="1556100"/>
            <a:ext cx="1434300" cy="13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8" name="Google Shape;348;p17"/>
          <p:cNvSpPr txBox="1"/>
          <p:nvPr>
            <p:ph idx="1" type="subTitle"/>
          </p:nvPr>
        </p:nvSpPr>
        <p:spPr>
          <a:xfrm>
            <a:off x="4942013" y="2901300"/>
            <a:ext cx="27786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18"/>
          <p:cNvGrpSpPr/>
          <p:nvPr/>
        </p:nvGrpSpPr>
        <p:grpSpPr>
          <a:xfrm rot="10800000">
            <a:off x="-1129809" y="-1098749"/>
            <a:ext cx="10972784" cy="7242354"/>
            <a:chOff x="-1129809" y="-1098749"/>
            <a:chExt cx="10972784" cy="7242354"/>
          </a:xfrm>
        </p:grpSpPr>
        <p:sp>
          <p:nvSpPr>
            <p:cNvPr id="351" name="Google Shape;351;p18"/>
            <p:cNvSpPr/>
            <p:nvPr/>
          </p:nvSpPr>
          <p:spPr>
            <a:xfrm rot="-5690359">
              <a:off x="8570713" y="2471670"/>
              <a:ext cx="1007852" cy="1007852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 rot="10381531">
              <a:off x="7226705" y="3533474"/>
              <a:ext cx="2475529" cy="2468967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5504025" y="4413197"/>
              <a:ext cx="1581963" cy="1554245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 rot="10381582">
              <a:off x="-1006111" y="-974679"/>
              <a:ext cx="2176012" cy="2170244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" name="Google Shape;355;p18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56" name="Google Shape;356;p18"/>
          <p:cNvGrpSpPr/>
          <p:nvPr/>
        </p:nvGrpSpPr>
        <p:grpSpPr>
          <a:xfrm flipH="1">
            <a:off x="9" y="-9"/>
            <a:ext cx="1182553" cy="5143540"/>
            <a:chOff x="7961459" y="-9"/>
            <a:chExt cx="1182553" cy="5143540"/>
          </a:xfrm>
        </p:grpSpPr>
        <p:grpSp>
          <p:nvGrpSpPr>
            <p:cNvPr id="357" name="Google Shape;357;p18"/>
            <p:cNvGrpSpPr/>
            <p:nvPr/>
          </p:nvGrpSpPr>
          <p:grpSpPr>
            <a:xfrm flipH="1">
              <a:off x="7961459" y="-9"/>
              <a:ext cx="1182553" cy="1044032"/>
              <a:chOff x="489948" y="1050241"/>
              <a:chExt cx="1182553" cy="1044032"/>
            </a:xfrm>
          </p:grpSpPr>
          <p:sp>
            <p:nvSpPr>
              <p:cNvPr id="358" name="Google Shape;358;p18"/>
              <p:cNvSpPr/>
              <p:nvPr/>
            </p:nvSpPr>
            <p:spPr>
              <a:xfrm>
                <a:off x="1474950" y="1050241"/>
                <a:ext cx="121947" cy="651033"/>
              </a:xfrm>
              <a:custGeom>
                <a:rect b="b" l="l" r="r" t="t"/>
                <a:pathLst>
                  <a:path extrusionOk="0" h="7323" w="2823">
                    <a:moveTo>
                      <a:pt x="0" y="0"/>
                    </a:moveTo>
                    <a:lnTo>
                      <a:pt x="0" y="7323"/>
                    </a:lnTo>
                    <a:lnTo>
                      <a:pt x="2822" y="7323"/>
                    </a:lnTo>
                    <a:lnTo>
                      <a:pt x="28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8"/>
              <p:cNvSpPr/>
              <p:nvPr/>
            </p:nvSpPr>
            <p:spPr>
              <a:xfrm>
                <a:off x="489948" y="1903890"/>
                <a:ext cx="873418" cy="122472"/>
              </a:xfrm>
              <a:custGeom>
                <a:rect b="b" l="l" r="r" t="t"/>
                <a:pathLst>
                  <a:path extrusionOk="0" h="2835" w="20218">
                    <a:moveTo>
                      <a:pt x="1" y="1"/>
                    </a:moveTo>
                    <a:lnTo>
                      <a:pt x="1" y="2834"/>
                    </a:lnTo>
                    <a:lnTo>
                      <a:pt x="20218" y="2834"/>
                    </a:lnTo>
                    <a:lnTo>
                      <a:pt x="202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8"/>
              <p:cNvSpPr/>
              <p:nvPr/>
            </p:nvSpPr>
            <p:spPr>
              <a:xfrm>
                <a:off x="1229615" y="1535611"/>
                <a:ext cx="377050" cy="498960"/>
              </a:xfrm>
              <a:custGeom>
                <a:rect b="b" l="l" r="r" t="t"/>
                <a:pathLst>
                  <a:path extrusionOk="0" h="11550" w="8728">
                    <a:moveTo>
                      <a:pt x="5453" y="1"/>
                    </a:moveTo>
                    <a:lnTo>
                      <a:pt x="5453" y="2596"/>
                    </a:lnTo>
                    <a:cubicBezTo>
                      <a:pt x="5453" y="6549"/>
                      <a:pt x="5215" y="8276"/>
                      <a:pt x="1262" y="8276"/>
                    </a:cubicBezTo>
                    <a:lnTo>
                      <a:pt x="0" y="8276"/>
                    </a:lnTo>
                    <a:lnTo>
                      <a:pt x="0" y="11550"/>
                    </a:lnTo>
                    <a:lnTo>
                      <a:pt x="1262" y="11550"/>
                    </a:lnTo>
                    <a:cubicBezTo>
                      <a:pt x="7025" y="11550"/>
                      <a:pt x="8727" y="8347"/>
                      <a:pt x="8727" y="2596"/>
                    </a:cubicBezTo>
                    <a:lnTo>
                      <a:pt x="87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8"/>
              <p:cNvSpPr/>
              <p:nvPr/>
            </p:nvSpPr>
            <p:spPr>
              <a:xfrm>
                <a:off x="1195660" y="1828290"/>
                <a:ext cx="70502" cy="265982"/>
              </a:xfrm>
              <a:custGeom>
                <a:rect b="b" l="l" r="r" t="t"/>
                <a:pathLst>
                  <a:path extrusionOk="0" h="6157" w="1632">
                    <a:moveTo>
                      <a:pt x="810" y="1"/>
                    </a:moveTo>
                    <a:cubicBezTo>
                      <a:pt x="358" y="1"/>
                      <a:pt x="0" y="370"/>
                      <a:pt x="0" y="822"/>
                    </a:cubicBezTo>
                    <a:lnTo>
                      <a:pt x="0" y="5335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1" y="5787"/>
                      <a:pt x="1631" y="5335"/>
                    </a:cubicBezTo>
                    <a:lnTo>
                      <a:pt x="1631" y="822"/>
                    </a:lnTo>
                    <a:cubicBezTo>
                      <a:pt x="1631" y="370"/>
                      <a:pt x="1274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8"/>
              <p:cNvSpPr/>
              <p:nvPr/>
            </p:nvSpPr>
            <p:spPr>
              <a:xfrm>
                <a:off x="1407037" y="1500144"/>
                <a:ext cx="265464" cy="71021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70" y="0"/>
                      <a:pt x="1" y="369"/>
                      <a:pt x="1" y="822"/>
                    </a:cubicBezTo>
                    <a:cubicBezTo>
                      <a:pt x="1" y="1274"/>
                      <a:pt x="370" y="1643"/>
                      <a:pt x="822" y="1643"/>
                    </a:cubicBezTo>
                    <a:lnTo>
                      <a:pt x="5323" y="1643"/>
                    </a:lnTo>
                    <a:cubicBezTo>
                      <a:pt x="5787" y="1643"/>
                      <a:pt x="6144" y="1274"/>
                      <a:pt x="6144" y="822"/>
                    </a:cubicBezTo>
                    <a:cubicBezTo>
                      <a:pt x="6144" y="369"/>
                      <a:pt x="5787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3" name="Google Shape;363;p18"/>
            <p:cNvGrpSpPr/>
            <p:nvPr/>
          </p:nvGrpSpPr>
          <p:grpSpPr>
            <a:xfrm flipH="1">
              <a:off x="8667882" y="9"/>
              <a:ext cx="246413" cy="5143522"/>
              <a:chOff x="150966" y="9"/>
              <a:chExt cx="246413" cy="5143522"/>
            </a:xfrm>
          </p:grpSpPr>
          <p:sp>
            <p:nvSpPr>
              <p:cNvPr id="364" name="Google Shape;364;p18"/>
              <p:cNvSpPr/>
              <p:nvPr/>
            </p:nvSpPr>
            <p:spPr>
              <a:xfrm>
                <a:off x="209063" y="9"/>
                <a:ext cx="122472" cy="5143522"/>
              </a:xfrm>
              <a:custGeom>
                <a:rect b="b" l="l" r="r" t="t"/>
                <a:pathLst>
                  <a:path extrusionOk="0" h="119063" w="2835">
                    <a:moveTo>
                      <a:pt x="1" y="0"/>
                    </a:moveTo>
                    <a:lnTo>
                      <a:pt x="1" y="119063"/>
                    </a:lnTo>
                    <a:lnTo>
                      <a:pt x="2835" y="119063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65" name="Google Shape;365;p18"/>
              <p:cNvGrpSpPr/>
              <p:nvPr/>
            </p:nvGrpSpPr>
            <p:grpSpPr>
              <a:xfrm>
                <a:off x="150966" y="2863422"/>
                <a:ext cx="246413" cy="739670"/>
                <a:chOff x="926875" y="5874100"/>
                <a:chExt cx="142600" cy="428050"/>
              </a:xfrm>
            </p:grpSpPr>
            <p:sp>
              <p:nvSpPr>
                <p:cNvPr id="366" name="Google Shape;366;p18"/>
                <p:cNvSpPr/>
                <p:nvPr/>
              </p:nvSpPr>
              <p:spPr>
                <a:xfrm>
                  <a:off x="957225" y="5892250"/>
                  <a:ext cx="81900" cy="393825"/>
                </a:xfrm>
                <a:custGeom>
                  <a:rect b="b" l="l" r="r" t="t"/>
                  <a:pathLst>
                    <a:path extrusionOk="0" h="15753" w="3276">
                      <a:moveTo>
                        <a:pt x="1" y="1"/>
                      </a:moveTo>
                      <a:lnTo>
                        <a:pt x="1" y="15753"/>
                      </a:lnTo>
                      <a:lnTo>
                        <a:pt x="3275" y="15753"/>
                      </a:lnTo>
                      <a:lnTo>
                        <a:pt x="327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18"/>
                <p:cNvSpPr/>
                <p:nvPr/>
              </p:nvSpPr>
              <p:spPr>
                <a:xfrm>
                  <a:off x="926875" y="6266100"/>
                  <a:ext cx="142600" cy="36050"/>
                </a:xfrm>
                <a:custGeom>
                  <a:rect b="b" l="l" r="r" t="t"/>
                  <a:pathLst>
                    <a:path extrusionOk="0" h="1442" w="5704">
                      <a:moveTo>
                        <a:pt x="727" y="1"/>
                      </a:moveTo>
                      <a:cubicBezTo>
                        <a:pt x="524" y="1"/>
                        <a:pt x="346" y="84"/>
                        <a:pt x="215" y="215"/>
                      </a:cubicBezTo>
                      <a:cubicBezTo>
                        <a:pt x="84" y="346"/>
                        <a:pt x="0" y="525"/>
                        <a:pt x="0" y="727"/>
                      </a:cubicBezTo>
                      <a:cubicBezTo>
                        <a:pt x="0" y="1120"/>
                        <a:pt x="322" y="1441"/>
                        <a:pt x="727" y="1441"/>
                      </a:cubicBezTo>
                      <a:lnTo>
                        <a:pt x="4989" y="1441"/>
                      </a:lnTo>
                      <a:cubicBezTo>
                        <a:pt x="5180" y="1441"/>
                        <a:pt x="5358" y="1370"/>
                        <a:pt x="5489" y="1239"/>
                      </a:cubicBezTo>
                      <a:cubicBezTo>
                        <a:pt x="5513" y="1215"/>
                        <a:pt x="5537" y="1191"/>
                        <a:pt x="5549" y="1180"/>
                      </a:cubicBezTo>
                      <a:cubicBezTo>
                        <a:pt x="5644" y="1049"/>
                        <a:pt x="5704" y="894"/>
                        <a:pt x="5704" y="727"/>
                      </a:cubicBezTo>
                      <a:cubicBezTo>
                        <a:pt x="5704" y="549"/>
                        <a:pt x="5644" y="394"/>
                        <a:pt x="5549" y="275"/>
                      </a:cubicBezTo>
                      <a:cubicBezTo>
                        <a:pt x="5418" y="108"/>
                        <a:pt x="5215" y="1"/>
                        <a:pt x="498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18"/>
                <p:cNvSpPr/>
                <p:nvPr/>
              </p:nvSpPr>
              <p:spPr>
                <a:xfrm>
                  <a:off x="926875" y="5874100"/>
                  <a:ext cx="142600" cy="36325"/>
                </a:xfrm>
                <a:custGeom>
                  <a:rect b="b" l="l" r="r" t="t"/>
                  <a:pathLst>
                    <a:path extrusionOk="0" h="1453" w="5704">
                      <a:moveTo>
                        <a:pt x="727" y="0"/>
                      </a:moveTo>
                      <a:cubicBezTo>
                        <a:pt x="322" y="0"/>
                        <a:pt x="0" y="322"/>
                        <a:pt x="0" y="727"/>
                      </a:cubicBezTo>
                      <a:cubicBezTo>
                        <a:pt x="0" y="1120"/>
                        <a:pt x="322" y="1453"/>
                        <a:pt x="727" y="1453"/>
                      </a:cubicBezTo>
                      <a:lnTo>
                        <a:pt x="4989" y="1453"/>
                      </a:lnTo>
                      <a:cubicBezTo>
                        <a:pt x="5215" y="1453"/>
                        <a:pt x="5418" y="1346"/>
                        <a:pt x="5549" y="1179"/>
                      </a:cubicBezTo>
                      <a:cubicBezTo>
                        <a:pt x="5644" y="1048"/>
                        <a:pt x="5704" y="893"/>
                        <a:pt x="5704" y="727"/>
                      </a:cubicBezTo>
                      <a:cubicBezTo>
                        <a:pt x="5704" y="560"/>
                        <a:pt x="5644" y="393"/>
                        <a:pt x="5549" y="274"/>
                      </a:cubicBezTo>
                      <a:cubicBezTo>
                        <a:pt x="5418" y="108"/>
                        <a:pt x="5215" y="0"/>
                        <a:pt x="49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oogle Shape;370;p19"/>
          <p:cNvGrpSpPr/>
          <p:nvPr/>
        </p:nvGrpSpPr>
        <p:grpSpPr>
          <a:xfrm flipH="1">
            <a:off x="-1129809" y="-1098749"/>
            <a:ext cx="10972784" cy="7242354"/>
            <a:chOff x="-1129809" y="-1098749"/>
            <a:chExt cx="10972784" cy="7242354"/>
          </a:xfrm>
        </p:grpSpPr>
        <p:sp>
          <p:nvSpPr>
            <p:cNvPr id="371" name="Google Shape;371;p19"/>
            <p:cNvSpPr/>
            <p:nvPr/>
          </p:nvSpPr>
          <p:spPr>
            <a:xfrm rot="-5690359">
              <a:off x="8570713" y="2471670"/>
              <a:ext cx="1007852" cy="1007852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 rot="10381531">
              <a:off x="7226705" y="3533474"/>
              <a:ext cx="2475529" cy="2468967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5504025" y="4413197"/>
              <a:ext cx="1581963" cy="1554245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9"/>
            <p:cNvSpPr/>
            <p:nvPr/>
          </p:nvSpPr>
          <p:spPr>
            <a:xfrm rot="10381582">
              <a:off x="-1006111" y="-974679"/>
              <a:ext cx="2176012" cy="2170244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" name="Google Shape;375;p19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76" name="Google Shape;376;p19"/>
          <p:cNvGrpSpPr/>
          <p:nvPr/>
        </p:nvGrpSpPr>
        <p:grpSpPr>
          <a:xfrm>
            <a:off x="7213579" y="4485138"/>
            <a:ext cx="1932971" cy="666322"/>
            <a:chOff x="7213579" y="4485138"/>
            <a:chExt cx="1932971" cy="666322"/>
          </a:xfrm>
        </p:grpSpPr>
        <p:sp>
          <p:nvSpPr>
            <p:cNvPr id="377" name="Google Shape;377;p19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9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9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1" name="Google Shape;381;p19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382" name="Google Shape;382;p19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5" name="Google Shape;385;p19"/>
          <p:cNvGrpSpPr/>
          <p:nvPr/>
        </p:nvGrpSpPr>
        <p:grpSpPr>
          <a:xfrm rot="10800000">
            <a:off x="4" y="-12"/>
            <a:ext cx="1932971" cy="666322"/>
            <a:chOff x="7213579" y="4485138"/>
            <a:chExt cx="1932971" cy="666322"/>
          </a:xfrm>
        </p:grpSpPr>
        <p:sp>
          <p:nvSpPr>
            <p:cNvPr id="386" name="Google Shape;386;p19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9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0" name="Google Shape;390;p19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391" name="Google Shape;391;p19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20"/>
          <p:cNvGrpSpPr/>
          <p:nvPr/>
        </p:nvGrpSpPr>
        <p:grpSpPr>
          <a:xfrm rot="10800000">
            <a:off x="-1129809" y="-1098749"/>
            <a:ext cx="10972784" cy="7242354"/>
            <a:chOff x="-1129809" y="-1098749"/>
            <a:chExt cx="10972784" cy="7242354"/>
          </a:xfrm>
        </p:grpSpPr>
        <p:sp>
          <p:nvSpPr>
            <p:cNvPr id="396" name="Google Shape;396;p20"/>
            <p:cNvSpPr/>
            <p:nvPr/>
          </p:nvSpPr>
          <p:spPr>
            <a:xfrm rot="-5690359">
              <a:off x="8570713" y="2471670"/>
              <a:ext cx="1007852" cy="1007852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0"/>
            <p:cNvSpPr/>
            <p:nvPr/>
          </p:nvSpPr>
          <p:spPr>
            <a:xfrm rot="10381531">
              <a:off x="7226705" y="3533474"/>
              <a:ext cx="2475529" cy="2468967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0"/>
            <p:cNvSpPr/>
            <p:nvPr/>
          </p:nvSpPr>
          <p:spPr>
            <a:xfrm>
              <a:off x="5504025" y="4413197"/>
              <a:ext cx="1581963" cy="1554245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0"/>
            <p:cNvSpPr/>
            <p:nvPr/>
          </p:nvSpPr>
          <p:spPr>
            <a:xfrm rot="10381582">
              <a:off x="-1006111" y="-974679"/>
              <a:ext cx="2176012" cy="2170244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20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01" name="Google Shape;401;p20"/>
          <p:cNvGrpSpPr/>
          <p:nvPr/>
        </p:nvGrpSpPr>
        <p:grpSpPr>
          <a:xfrm>
            <a:off x="7961459" y="-9"/>
            <a:ext cx="1182553" cy="5143540"/>
            <a:chOff x="7961459" y="-9"/>
            <a:chExt cx="1182553" cy="5143540"/>
          </a:xfrm>
        </p:grpSpPr>
        <p:grpSp>
          <p:nvGrpSpPr>
            <p:cNvPr id="402" name="Google Shape;402;p20"/>
            <p:cNvGrpSpPr/>
            <p:nvPr/>
          </p:nvGrpSpPr>
          <p:grpSpPr>
            <a:xfrm flipH="1">
              <a:off x="7961459" y="-9"/>
              <a:ext cx="1182553" cy="1044032"/>
              <a:chOff x="489948" y="1050241"/>
              <a:chExt cx="1182553" cy="1044032"/>
            </a:xfrm>
          </p:grpSpPr>
          <p:sp>
            <p:nvSpPr>
              <p:cNvPr id="403" name="Google Shape;403;p20"/>
              <p:cNvSpPr/>
              <p:nvPr/>
            </p:nvSpPr>
            <p:spPr>
              <a:xfrm>
                <a:off x="1474950" y="1050241"/>
                <a:ext cx="121947" cy="651033"/>
              </a:xfrm>
              <a:custGeom>
                <a:rect b="b" l="l" r="r" t="t"/>
                <a:pathLst>
                  <a:path extrusionOk="0" h="7323" w="2823">
                    <a:moveTo>
                      <a:pt x="0" y="0"/>
                    </a:moveTo>
                    <a:lnTo>
                      <a:pt x="0" y="7323"/>
                    </a:lnTo>
                    <a:lnTo>
                      <a:pt x="2822" y="7323"/>
                    </a:lnTo>
                    <a:lnTo>
                      <a:pt x="28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20"/>
              <p:cNvSpPr/>
              <p:nvPr/>
            </p:nvSpPr>
            <p:spPr>
              <a:xfrm>
                <a:off x="489948" y="1903890"/>
                <a:ext cx="873418" cy="122472"/>
              </a:xfrm>
              <a:custGeom>
                <a:rect b="b" l="l" r="r" t="t"/>
                <a:pathLst>
                  <a:path extrusionOk="0" h="2835" w="20218">
                    <a:moveTo>
                      <a:pt x="1" y="1"/>
                    </a:moveTo>
                    <a:lnTo>
                      <a:pt x="1" y="2834"/>
                    </a:lnTo>
                    <a:lnTo>
                      <a:pt x="20218" y="2834"/>
                    </a:lnTo>
                    <a:lnTo>
                      <a:pt x="202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20"/>
              <p:cNvSpPr/>
              <p:nvPr/>
            </p:nvSpPr>
            <p:spPr>
              <a:xfrm>
                <a:off x="1229615" y="1535611"/>
                <a:ext cx="377050" cy="498960"/>
              </a:xfrm>
              <a:custGeom>
                <a:rect b="b" l="l" r="r" t="t"/>
                <a:pathLst>
                  <a:path extrusionOk="0" h="11550" w="8728">
                    <a:moveTo>
                      <a:pt x="5453" y="1"/>
                    </a:moveTo>
                    <a:lnTo>
                      <a:pt x="5453" y="2596"/>
                    </a:lnTo>
                    <a:cubicBezTo>
                      <a:pt x="5453" y="6549"/>
                      <a:pt x="5215" y="8276"/>
                      <a:pt x="1262" y="8276"/>
                    </a:cubicBezTo>
                    <a:lnTo>
                      <a:pt x="0" y="8276"/>
                    </a:lnTo>
                    <a:lnTo>
                      <a:pt x="0" y="11550"/>
                    </a:lnTo>
                    <a:lnTo>
                      <a:pt x="1262" y="11550"/>
                    </a:lnTo>
                    <a:cubicBezTo>
                      <a:pt x="7025" y="11550"/>
                      <a:pt x="8727" y="8347"/>
                      <a:pt x="8727" y="2596"/>
                    </a:cubicBezTo>
                    <a:lnTo>
                      <a:pt x="87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20"/>
              <p:cNvSpPr/>
              <p:nvPr/>
            </p:nvSpPr>
            <p:spPr>
              <a:xfrm>
                <a:off x="1195660" y="1828290"/>
                <a:ext cx="70502" cy="265982"/>
              </a:xfrm>
              <a:custGeom>
                <a:rect b="b" l="l" r="r" t="t"/>
                <a:pathLst>
                  <a:path extrusionOk="0" h="6157" w="1632">
                    <a:moveTo>
                      <a:pt x="810" y="1"/>
                    </a:moveTo>
                    <a:cubicBezTo>
                      <a:pt x="358" y="1"/>
                      <a:pt x="0" y="370"/>
                      <a:pt x="0" y="822"/>
                    </a:cubicBezTo>
                    <a:lnTo>
                      <a:pt x="0" y="5335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1" y="5787"/>
                      <a:pt x="1631" y="5335"/>
                    </a:cubicBezTo>
                    <a:lnTo>
                      <a:pt x="1631" y="822"/>
                    </a:lnTo>
                    <a:cubicBezTo>
                      <a:pt x="1631" y="370"/>
                      <a:pt x="1274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20"/>
              <p:cNvSpPr/>
              <p:nvPr/>
            </p:nvSpPr>
            <p:spPr>
              <a:xfrm>
                <a:off x="1407037" y="1500144"/>
                <a:ext cx="265464" cy="71021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70" y="0"/>
                      <a:pt x="1" y="369"/>
                      <a:pt x="1" y="822"/>
                    </a:cubicBezTo>
                    <a:cubicBezTo>
                      <a:pt x="1" y="1274"/>
                      <a:pt x="370" y="1643"/>
                      <a:pt x="822" y="1643"/>
                    </a:cubicBezTo>
                    <a:lnTo>
                      <a:pt x="5323" y="1643"/>
                    </a:lnTo>
                    <a:cubicBezTo>
                      <a:pt x="5787" y="1643"/>
                      <a:pt x="6144" y="1274"/>
                      <a:pt x="6144" y="822"/>
                    </a:cubicBezTo>
                    <a:cubicBezTo>
                      <a:pt x="6144" y="369"/>
                      <a:pt x="5787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8" name="Google Shape;408;p20"/>
            <p:cNvGrpSpPr/>
            <p:nvPr/>
          </p:nvGrpSpPr>
          <p:grpSpPr>
            <a:xfrm flipH="1">
              <a:off x="8667882" y="9"/>
              <a:ext cx="246413" cy="5143522"/>
              <a:chOff x="150966" y="9"/>
              <a:chExt cx="246413" cy="5143522"/>
            </a:xfrm>
          </p:grpSpPr>
          <p:sp>
            <p:nvSpPr>
              <p:cNvPr id="409" name="Google Shape;409;p20"/>
              <p:cNvSpPr/>
              <p:nvPr/>
            </p:nvSpPr>
            <p:spPr>
              <a:xfrm>
                <a:off x="209063" y="9"/>
                <a:ext cx="122472" cy="5143522"/>
              </a:xfrm>
              <a:custGeom>
                <a:rect b="b" l="l" r="r" t="t"/>
                <a:pathLst>
                  <a:path extrusionOk="0" h="119063" w="2835">
                    <a:moveTo>
                      <a:pt x="1" y="0"/>
                    </a:moveTo>
                    <a:lnTo>
                      <a:pt x="1" y="119063"/>
                    </a:lnTo>
                    <a:lnTo>
                      <a:pt x="2835" y="119063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0" name="Google Shape;410;p20"/>
              <p:cNvGrpSpPr/>
              <p:nvPr/>
            </p:nvGrpSpPr>
            <p:grpSpPr>
              <a:xfrm>
                <a:off x="150966" y="2863422"/>
                <a:ext cx="246413" cy="739670"/>
                <a:chOff x="926875" y="5874100"/>
                <a:chExt cx="142600" cy="428050"/>
              </a:xfrm>
            </p:grpSpPr>
            <p:sp>
              <p:nvSpPr>
                <p:cNvPr id="411" name="Google Shape;411;p20"/>
                <p:cNvSpPr/>
                <p:nvPr/>
              </p:nvSpPr>
              <p:spPr>
                <a:xfrm>
                  <a:off x="957225" y="5892250"/>
                  <a:ext cx="81900" cy="393825"/>
                </a:xfrm>
                <a:custGeom>
                  <a:rect b="b" l="l" r="r" t="t"/>
                  <a:pathLst>
                    <a:path extrusionOk="0" h="15753" w="3276">
                      <a:moveTo>
                        <a:pt x="1" y="1"/>
                      </a:moveTo>
                      <a:lnTo>
                        <a:pt x="1" y="15753"/>
                      </a:lnTo>
                      <a:lnTo>
                        <a:pt x="3275" y="15753"/>
                      </a:lnTo>
                      <a:lnTo>
                        <a:pt x="327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20"/>
                <p:cNvSpPr/>
                <p:nvPr/>
              </p:nvSpPr>
              <p:spPr>
                <a:xfrm>
                  <a:off x="926875" y="6266100"/>
                  <a:ext cx="142600" cy="36050"/>
                </a:xfrm>
                <a:custGeom>
                  <a:rect b="b" l="l" r="r" t="t"/>
                  <a:pathLst>
                    <a:path extrusionOk="0" h="1442" w="5704">
                      <a:moveTo>
                        <a:pt x="727" y="1"/>
                      </a:moveTo>
                      <a:cubicBezTo>
                        <a:pt x="524" y="1"/>
                        <a:pt x="346" y="84"/>
                        <a:pt x="215" y="215"/>
                      </a:cubicBezTo>
                      <a:cubicBezTo>
                        <a:pt x="84" y="346"/>
                        <a:pt x="0" y="525"/>
                        <a:pt x="0" y="727"/>
                      </a:cubicBezTo>
                      <a:cubicBezTo>
                        <a:pt x="0" y="1120"/>
                        <a:pt x="322" y="1441"/>
                        <a:pt x="727" y="1441"/>
                      </a:cubicBezTo>
                      <a:lnTo>
                        <a:pt x="4989" y="1441"/>
                      </a:lnTo>
                      <a:cubicBezTo>
                        <a:pt x="5180" y="1441"/>
                        <a:pt x="5358" y="1370"/>
                        <a:pt x="5489" y="1239"/>
                      </a:cubicBezTo>
                      <a:cubicBezTo>
                        <a:pt x="5513" y="1215"/>
                        <a:pt x="5537" y="1191"/>
                        <a:pt x="5549" y="1180"/>
                      </a:cubicBezTo>
                      <a:cubicBezTo>
                        <a:pt x="5644" y="1049"/>
                        <a:pt x="5704" y="894"/>
                        <a:pt x="5704" y="727"/>
                      </a:cubicBezTo>
                      <a:cubicBezTo>
                        <a:pt x="5704" y="549"/>
                        <a:pt x="5644" y="394"/>
                        <a:pt x="5549" y="275"/>
                      </a:cubicBezTo>
                      <a:cubicBezTo>
                        <a:pt x="5418" y="108"/>
                        <a:pt x="5215" y="1"/>
                        <a:pt x="498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20"/>
                <p:cNvSpPr/>
                <p:nvPr/>
              </p:nvSpPr>
              <p:spPr>
                <a:xfrm>
                  <a:off x="926875" y="5874100"/>
                  <a:ext cx="142600" cy="36325"/>
                </a:xfrm>
                <a:custGeom>
                  <a:rect b="b" l="l" r="r" t="t"/>
                  <a:pathLst>
                    <a:path extrusionOk="0" h="1453" w="5704">
                      <a:moveTo>
                        <a:pt x="727" y="0"/>
                      </a:moveTo>
                      <a:cubicBezTo>
                        <a:pt x="322" y="0"/>
                        <a:pt x="0" y="322"/>
                        <a:pt x="0" y="727"/>
                      </a:cubicBezTo>
                      <a:cubicBezTo>
                        <a:pt x="0" y="1120"/>
                        <a:pt x="322" y="1453"/>
                        <a:pt x="727" y="1453"/>
                      </a:cubicBezTo>
                      <a:lnTo>
                        <a:pt x="4989" y="1453"/>
                      </a:lnTo>
                      <a:cubicBezTo>
                        <a:pt x="5215" y="1453"/>
                        <a:pt x="5418" y="1346"/>
                        <a:pt x="5549" y="1179"/>
                      </a:cubicBezTo>
                      <a:cubicBezTo>
                        <a:pt x="5644" y="1048"/>
                        <a:pt x="5704" y="893"/>
                        <a:pt x="5704" y="727"/>
                      </a:cubicBezTo>
                      <a:cubicBezTo>
                        <a:pt x="5704" y="560"/>
                        <a:pt x="5644" y="393"/>
                        <a:pt x="5549" y="274"/>
                      </a:cubicBezTo>
                      <a:cubicBezTo>
                        <a:pt x="5418" y="108"/>
                        <a:pt x="5215" y="0"/>
                        <a:pt x="49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2621700" y="2335651"/>
            <a:ext cx="3900600" cy="114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2621695" y="883388"/>
            <a:ext cx="3900600" cy="13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2621700" y="3574015"/>
            <a:ext cx="39006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15" name="Google Shape;15;p3"/>
          <p:cNvGrpSpPr/>
          <p:nvPr/>
        </p:nvGrpSpPr>
        <p:grpSpPr>
          <a:xfrm>
            <a:off x="5778002" y="-651182"/>
            <a:ext cx="3967548" cy="4284114"/>
            <a:chOff x="5778002" y="-651182"/>
            <a:chExt cx="3967548" cy="4284114"/>
          </a:xfrm>
        </p:grpSpPr>
        <p:sp>
          <p:nvSpPr>
            <p:cNvPr id="16" name="Google Shape;16;p3"/>
            <p:cNvSpPr/>
            <p:nvPr/>
          </p:nvSpPr>
          <p:spPr>
            <a:xfrm rot="-5690340">
              <a:off x="5822091" y="-255177"/>
              <a:ext cx="1091417" cy="1091417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 rot="10381558">
              <a:off x="7022406" y="-504260"/>
              <a:ext cx="2576663" cy="2569832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5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8071675" y="2110850"/>
              <a:ext cx="1549226" cy="1522082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 rot="-5690379">
              <a:off x="7166082" y="2021255"/>
              <a:ext cx="802019" cy="802074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3"/>
          <p:cNvSpPr/>
          <p:nvPr/>
        </p:nvSpPr>
        <p:spPr>
          <a:xfrm rot="10381558">
            <a:off x="-530294" y="3285740"/>
            <a:ext cx="2576663" cy="2569832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1" y="-9"/>
            <a:ext cx="1350611" cy="5143540"/>
            <a:chOff x="1" y="-9"/>
            <a:chExt cx="1350611" cy="5143540"/>
          </a:xfrm>
        </p:grpSpPr>
        <p:grpSp>
          <p:nvGrpSpPr>
            <p:cNvPr id="22" name="Google Shape;22;p3"/>
            <p:cNvGrpSpPr/>
            <p:nvPr/>
          </p:nvGrpSpPr>
          <p:grpSpPr>
            <a:xfrm>
              <a:off x="1" y="-9"/>
              <a:ext cx="1258750" cy="1044032"/>
              <a:chOff x="413751" y="1050241"/>
              <a:chExt cx="1258750" cy="1044032"/>
            </a:xfrm>
          </p:grpSpPr>
          <p:sp>
            <p:nvSpPr>
              <p:cNvPr id="23" name="Google Shape;23;p3"/>
              <p:cNvSpPr/>
              <p:nvPr/>
            </p:nvSpPr>
            <p:spPr>
              <a:xfrm>
                <a:off x="1474950" y="1050241"/>
                <a:ext cx="121947" cy="651033"/>
              </a:xfrm>
              <a:custGeom>
                <a:rect b="b" l="l" r="r" t="t"/>
                <a:pathLst>
                  <a:path extrusionOk="0" h="7323" w="2823">
                    <a:moveTo>
                      <a:pt x="0" y="0"/>
                    </a:moveTo>
                    <a:lnTo>
                      <a:pt x="0" y="7323"/>
                    </a:lnTo>
                    <a:lnTo>
                      <a:pt x="2822" y="7323"/>
                    </a:lnTo>
                    <a:lnTo>
                      <a:pt x="28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3"/>
              <p:cNvSpPr/>
              <p:nvPr/>
            </p:nvSpPr>
            <p:spPr>
              <a:xfrm>
                <a:off x="413751" y="1903900"/>
                <a:ext cx="949639" cy="122451"/>
              </a:xfrm>
              <a:custGeom>
                <a:rect b="b" l="l" r="r" t="t"/>
                <a:pathLst>
                  <a:path extrusionOk="0" h="2835" w="20218">
                    <a:moveTo>
                      <a:pt x="1" y="1"/>
                    </a:moveTo>
                    <a:lnTo>
                      <a:pt x="1" y="2834"/>
                    </a:lnTo>
                    <a:lnTo>
                      <a:pt x="20218" y="2834"/>
                    </a:lnTo>
                    <a:lnTo>
                      <a:pt x="202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3"/>
              <p:cNvSpPr/>
              <p:nvPr/>
            </p:nvSpPr>
            <p:spPr>
              <a:xfrm>
                <a:off x="1229615" y="1535611"/>
                <a:ext cx="377050" cy="498960"/>
              </a:xfrm>
              <a:custGeom>
                <a:rect b="b" l="l" r="r" t="t"/>
                <a:pathLst>
                  <a:path extrusionOk="0" h="11550" w="8728">
                    <a:moveTo>
                      <a:pt x="5453" y="1"/>
                    </a:moveTo>
                    <a:lnTo>
                      <a:pt x="5453" y="2596"/>
                    </a:lnTo>
                    <a:cubicBezTo>
                      <a:pt x="5453" y="6549"/>
                      <a:pt x="5215" y="8276"/>
                      <a:pt x="1262" y="8276"/>
                    </a:cubicBezTo>
                    <a:lnTo>
                      <a:pt x="0" y="8276"/>
                    </a:lnTo>
                    <a:lnTo>
                      <a:pt x="0" y="11550"/>
                    </a:lnTo>
                    <a:lnTo>
                      <a:pt x="1262" y="11550"/>
                    </a:lnTo>
                    <a:cubicBezTo>
                      <a:pt x="7025" y="11550"/>
                      <a:pt x="8727" y="8347"/>
                      <a:pt x="8727" y="2596"/>
                    </a:cubicBezTo>
                    <a:lnTo>
                      <a:pt x="87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1195660" y="1828290"/>
                <a:ext cx="70502" cy="265982"/>
              </a:xfrm>
              <a:custGeom>
                <a:rect b="b" l="l" r="r" t="t"/>
                <a:pathLst>
                  <a:path extrusionOk="0" h="6157" w="1632">
                    <a:moveTo>
                      <a:pt x="810" y="1"/>
                    </a:moveTo>
                    <a:cubicBezTo>
                      <a:pt x="358" y="1"/>
                      <a:pt x="0" y="370"/>
                      <a:pt x="0" y="822"/>
                    </a:cubicBezTo>
                    <a:lnTo>
                      <a:pt x="0" y="5335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1" y="5787"/>
                      <a:pt x="1631" y="5335"/>
                    </a:cubicBezTo>
                    <a:lnTo>
                      <a:pt x="1631" y="822"/>
                    </a:lnTo>
                    <a:cubicBezTo>
                      <a:pt x="1631" y="370"/>
                      <a:pt x="1274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1407037" y="1500144"/>
                <a:ext cx="265464" cy="71021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70" y="0"/>
                      <a:pt x="1" y="369"/>
                      <a:pt x="1" y="822"/>
                    </a:cubicBezTo>
                    <a:cubicBezTo>
                      <a:pt x="1" y="1274"/>
                      <a:pt x="370" y="1643"/>
                      <a:pt x="822" y="1643"/>
                    </a:cubicBezTo>
                    <a:lnTo>
                      <a:pt x="5323" y="1643"/>
                    </a:lnTo>
                    <a:cubicBezTo>
                      <a:pt x="5787" y="1643"/>
                      <a:pt x="6144" y="1274"/>
                      <a:pt x="6144" y="822"/>
                    </a:cubicBezTo>
                    <a:cubicBezTo>
                      <a:pt x="6144" y="369"/>
                      <a:pt x="5787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" name="Google Shape;28;p3"/>
            <p:cNvSpPr/>
            <p:nvPr/>
          </p:nvSpPr>
          <p:spPr>
            <a:xfrm>
              <a:off x="364013" y="9"/>
              <a:ext cx="122472" cy="5143522"/>
            </a:xfrm>
            <a:custGeom>
              <a:rect b="b" l="l" r="r" t="t"/>
              <a:pathLst>
                <a:path extrusionOk="0" h="119063" w="2835">
                  <a:moveTo>
                    <a:pt x="1" y="0"/>
                  </a:moveTo>
                  <a:lnTo>
                    <a:pt x="1" y="119063"/>
                  </a:lnTo>
                  <a:lnTo>
                    <a:pt x="2835" y="119063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622737" y="2521299"/>
              <a:ext cx="292723" cy="121910"/>
            </a:xfrm>
            <a:custGeom>
              <a:rect b="b" l="l" r="r" t="t"/>
              <a:pathLst>
                <a:path extrusionOk="0" h="2822" w="6776">
                  <a:moveTo>
                    <a:pt x="1" y="0"/>
                  </a:moveTo>
                  <a:lnTo>
                    <a:pt x="1" y="2822"/>
                  </a:lnTo>
                  <a:lnTo>
                    <a:pt x="6775" y="2822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" name="Google Shape;30;p3"/>
            <p:cNvGrpSpPr/>
            <p:nvPr/>
          </p:nvGrpSpPr>
          <p:grpSpPr>
            <a:xfrm>
              <a:off x="305916" y="2201922"/>
              <a:ext cx="458827" cy="739670"/>
              <a:chOff x="926875" y="5874100"/>
              <a:chExt cx="265525" cy="428050"/>
            </a:xfrm>
          </p:grpSpPr>
          <p:sp>
            <p:nvSpPr>
              <p:cNvPr id="31" name="Google Shape;31;p3"/>
              <p:cNvSpPr/>
              <p:nvPr/>
            </p:nvSpPr>
            <p:spPr>
              <a:xfrm>
                <a:off x="957225" y="5892250"/>
                <a:ext cx="81900" cy="393825"/>
              </a:xfrm>
              <a:custGeom>
                <a:rect b="b" l="l" r="r" t="t"/>
                <a:pathLst>
                  <a:path extrusionOk="0" h="15753" w="3276">
                    <a:moveTo>
                      <a:pt x="1" y="1"/>
                    </a:moveTo>
                    <a:lnTo>
                      <a:pt x="1" y="15753"/>
                    </a:lnTo>
                    <a:lnTo>
                      <a:pt x="3275" y="15753"/>
                    </a:ln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957225" y="6054775"/>
                <a:ext cx="217025" cy="82175"/>
              </a:xfrm>
              <a:custGeom>
                <a:rect b="b" l="l" r="r" t="t"/>
                <a:pathLst>
                  <a:path extrusionOk="0" h="3287" w="8681">
                    <a:moveTo>
                      <a:pt x="1" y="0"/>
                    </a:moveTo>
                    <a:lnTo>
                      <a:pt x="1" y="3287"/>
                    </a:lnTo>
                    <a:lnTo>
                      <a:pt x="8681" y="3287"/>
                    </a:lnTo>
                    <a:lnTo>
                      <a:pt x="86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>
                <a:off x="926875" y="6266100"/>
                <a:ext cx="142600" cy="36050"/>
              </a:xfrm>
              <a:custGeom>
                <a:rect b="b" l="l" r="r" t="t"/>
                <a:pathLst>
                  <a:path extrusionOk="0" h="1442" w="5704">
                    <a:moveTo>
                      <a:pt x="727" y="1"/>
                    </a:moveTo>
                    <a:cubicBezTo>
                      <a:pt x="524" y="1"/>
                      <a:pt x="346" y="84"/>
                      <a:pt x="215" y="215"/>
                    </a:cubicBezTo>
                    <a:cubicBezTo>
                      <a:pt x="84" y="346"/>
                      <a:pt x="0" y="525"/>
                      <a:pt x="0" y="727"/>
                    </a:cubicBezTo>
                    <a:cubicBezTo>
                      <a:pt x="0" y="1120"/>
                      <a:pt x="322" y="1441"/>
                      <a:pt x="727" y="1441"/>
                    </a:cubicBezTo>
                    <a:lnTo>
                      <a:pt x="4989" y="1441"/>
                    </a:lnTo>
                    <a:cubicBezTo>
                      <a:pt x="5180" y="1441"/>
                      <a:pt x="5358" y="1370"/>
                      <a:pt x="5489" y="1239"/>
                    </a:cubicBezTo>
                    <a:cubicBezTo>
                      <a:pt x="5513" y="1215"/>
                      <a:pt x="5537" y="1191"/>
                      <a:pt x="5549" y="1180"/>
                    </a:cubicBezTo>
                    <a:cubicBezTo>
                      <a:pt x="5644" y="1049"/>
                      <a:pt x="5704" y="894"/>
                      <a:pt x="5704" y="727"/>
                    </a:cubicBezTo>
                    <a:cubicBezTo>
                      <a:pt x="5704" y="549"/>
                      <a:pt x="5644" y="394"/>
                      <a:pt x="5549" y="275"/>
                    </a:cubicBezTo>
                    <a:cubicBezTo>
                      <a:pt x="5418" y="108"/>
                      <a:pt x="5215" y="1"/>
                      <a:pt x="49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1156375" y="6024700"/>
                <a:ext cx="36025" cy="142600"/>
              </a:xfrm>
              <a:custGeom>
                <a:rect b="b" l="l" r="r" t="t"/>
                <a:pathLst>
                  <a:path extrusionOk="0" h="5704" w="1441">
                    <a:moveTo>
                      <a:pt x="715" y="1"/>
                    </a:moveTo>
                    <a:cubicBezTo>
                      <a:pt x="631" y="1"/>
                      <a:pt x="560" y="13"/>
                      <a:pt x="476" y="37"/>
                    </a:cubicBezTo>
                    <a:cubicBezTo>
                      <a:pt x="203" y="132"/>
                      <a:pt x="0" y="406"/>
                      <a:pt x="0" y="715"/>
                    </a:cubicBezTo>
                    <a:lnTo>
                      <a:pt x="0" y="4978"/>
                    </a:lnTo>
                    <a:cubicBezTo>
                      <a:pt x="0" y="5299"/>
                      <a:pt x="203" y="5561"/>
                      <a:pt x="476" y="5656"/>
                    </a:cubicBezTo>
                    <a:cubicBezTo>
                      <a:pt x="560" y="5692"/>
                      <a:pt x="631" y="5704"/>
                      <a:pt x="715" y="5704"/>
                    </a:cubicBezTo>
                    <a:cubicBezTo>
                      <a:pt x="1119" y="5704"/>
                      <a:pt x="1441" y="5383"/>
                      <a:pt x="1441" y="4978"/>
                    </a:cubicBezTo>
                    <a:lnTo>
                      <a:pt x="1441" y="715"/>
                    </a:lnTo>
                    <a:cubicBezTo>
                      <a:pt x="1441" y="322"/>
                      <a:pt x="1119" y="1"/>
                      <a:pt x="7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926875" y="5874100"/>
                <a:ext cx="142600" cy="36325"/>
              </a:xfrm>
              <a:custGeom>
                <a:rect b="b" l="l" r="r" t="t"/>
                <a:pathLst>
                  <a:path extrusionOk="0" h="1453" w="5704">
                    <a:moveTo>
                      <a:pt x="727" y="0"/>
                    </a:moveTo>
                    <a:cubicBezTo>
                      <a:pt x="322" y="0"/>
                      <a:pt x="0" y="322"/>
                      <a:pt x="0" y="727"/>
                    </a:cubicBezTo>
                    <a:cubicBezTo>
                      <a:pt x="0" y="1120"/>
                      <a:pt x="322" y="1453"/>
                      <a:pt x="727" y="1453"/>
                    </a:cubicBezTo>
                    <a:lnTo>
                      <a:pt x="4989" y="1453"/>
                    </a:lnTo>
                    <a:cubicBezTo>
                      <a:pt x="5215" y="1453"/>
                      <a:pt x="5418" y="1346"/>
                      <a:pt x="5549" y="1179"/>
                    </a:cubicBezTo>
                    <a:cubicBezTo>
                      <a:pt x="5644" y="1048"/>
                      <a:pt x="5704" y="893"/>
                      <a:pt x="5704" y="727"/>
                    </a:cubicBezTo>
                    <a:cubicBezTo>
                      <a:pt x="5704" y="560"/>
                      <a:pt x="5644" y="393"/>
                      <a:pt x="5549" y="274"/>
                    </a:cubicBezTo>
                    <a:cubicBezTo>
                      <a:pt x="5418" y="108"/>
                      <a:pt x="5215" y="0"/>
                      <a:pt x="49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3"/>
            <p:cNvSpPr/>
            <p:nvPr/>
          </p:nvSpPr>
          <p:spPr>
            <a:xfrm>
              <a:off x="871697" y="2330442"/>
              <a:ext cx="478915" cy="478915"/>
            </a:xfrm>
            <a:custGeom>
              <a:rect b="b" l="l" r="r" t="t"/>
              <a:pathLst>
                <a:path extrusionOk="0" h="11086" w="11086">
                  <a:moveTo>
                    <a:pt x="5537" y="1192"/>
                  </a:moveTo>
                  <a:cubicBezTo>
                    <a:pt x="7942" y="1192"/>
                    <a:pt x="9894" y="3132"/>
                    <a:pt x="9894" y="5537"/>
                  </a:cubicBezTo>
                  <a:cubicBezTo>
                    <a:pt x="9894" y="7942"/>
                    <a:pt x="7942" y="9895"/>
                    <a:pt x="5537" y="9895"/>
                  </a:cubicBezTo>
                  <a:cubicBezTo>
                    <a:pt x="3132" y="9895"/>
                    <a:pt x="1191" y="7942"/>
                    <a:pt x="1191" y="5537"/>
                  </a:cubicBezTo>
                  <a:cubicBezTo>
                    <a:pt x="1191" y="3132"/>
                    <a:pt x="3132" y="1192"/>
                    <a:pt x="5537" y="1192"/>
                  </a:cubicBezTo>
                  <a:close/>
                  <a:moveTo>
                    <a:pt x="5537" y="1"/>
                  </a:moveTo>
                  <a:cubicBezTo>
                    <a:pt x="2477" y="1"/>
                    <a:pt x="0" y="2477"/>
                    <a:pt x="0" y="5537"/>
                  </a:cubicBezTo>
                  <a:cubicBezTo>
                    <a:pt x="0" y="8597"/>
                    <a:pt x="2477" y="11086"/>
                    <a:pt x="5537" y="11086"/>
                  </a:cubicBezTo>
                  <a:cubicBezTo>
                    <a:pt x="8597" y="11086"/>
                    <a:pt x="11085" y="8597"/>
                    <a:pt x="11085" y="5537"/>
                  </a:cubicBezTo>
                  <a:cubicBezTo>
                    <a:pt x="11085" y="2477"/>
                    <a:pt x="8597" y="1"/>
                    <a:pt x="5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55030" y="2413775"/>
              <a:ext cx="311731" cy="224294"/>
            </a:xfrm>
            <a:custGeom>
              <a:rect b="b" l="l" r="r" t="t"/>
              <a:pathLst>
                <a:path extrusionOk="0" h="5192" w="7216">
                  <a:moveTo>
                    <a:pt x="3608" y="1"/>
                  </a:moveTo>
                  <a:cubicBezTo>
                    <a:pt x="1822" y="1"/>
                    <a:pt x="334" y="1310"/>
                    <a:pt x="48" y="3013"/>
                  </a:cubicBezTo>
                  <a:cubicBezTo>
                    <a:pt x="24" y="3215"/>
                    <a:pt x="0" y="3406"/>
                    <a:pt x="0" y="3608"/>
                  </a:cubicBezTo>
                  <a:cubicBezTo>
                    <a:pt x="0" y="4180"/>
                    <a:pt x="131" y="4716"/>
                    <a:pt x="369" y="5192"/>
                  </a:cubicBezTo>
                  <a:lnTo>
                    <a:pt x="2167" y="5192"/>
                  </a:lnTo>
                  <a:cubicBezTo>
                    <a:pt x="1738" y="4799"/>
                    <a:pt x="1477" y="4239"/>
                    <a:pt x="1477" y="3608"/>
                  </a:cubicBezTo>
                  <a:cubicBezTo>
                    <a:pt x="1477" y="3406"/>
                    <a:pt x="1500" y="3203"/>
                    <a:pt x="1560" y="3013"/>
                  </a:cubicBezTo>
                  <a:cubicBezTo>
                    <a:pt x="1810" y="2120"/>
                    <a:pt x="2631" y="1477"/>
                    <a:pt x="3608" y="1477"/>
                  </a:cubicBezTo>
                  <a:cubicBezTo>
                    <a:pt x="4786" y="1477"/>
                    <a:pt x="5751" y="2430"/>
                    <a:pt x="5751" y="3608"/>
                  </a:cubicBezTo>
                  <a:cubicBezTo>
                    <a:pt x="5751" y="4239"/>
                    <a:pt x="5477" y="4799"/>
                    <a:pt x="5048" y="5192"/>
                  </a:cubicBezTo>
                  <a:lnTo>
                    <a:pt x="6858" y="5192"/>
                  </a:lnTo>
                  <a:cubicBezTo>
                    <a:pt x="7084" y="4716"/>
                    <a:pt x="7215" y="4180"/>
                    <a:pt x="7215" y="3608"/>
                  </a:cubicBezTo>
                  <a:cubicBezTo>
                    <a:pt x="7215" y="1620"/>
                    <a:pt x="5596" y="1"/>
                    <a:pt x="3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082555" y="2400426"/>
              <a:ext cx="57672" cy="241272"/>
            </a:xfrm>
            <a:custGeom>
              <a:rect b="b" l="l" r="r" t="t"/>
              <a:pathLst>
                <a:path extrusionOk="0" h="5585" w="1335">
                  <a:moveTo>
                    <a:pt x="656" y="0"/>
                  </a:moveTo>
                  <a:lnTo>
                    <a:pt x="584" y="3262"/>
                  </a:lnTo>
                  <a:cubicBezTo>
                    <a:pt x="251" y="3298"/>
                    <a:pt x="1" y="3584"/>
                    <a:pt x="1" y="3917"/>
                  </a:cubicBezTo>
                  <a:cubicBezTo>
                    <a:pt x="1" y="4251"/>
                    <a:pt x="239" y="4525"/>
                    <a:pt x="549" y="4572"/>
                  </a:cubicBezTo>
                  <a:lnTo>
                    <a:pt x="537" y="5584"/>
                  </a:lnTo>
                  <a:lnTo>
                    <a:pt x="811" y="5584"/>
                  </a:lnTo>
                  <a:lnTo>
                    <a:pt x="787" y="4572"/>
                  </a:lnTo>
                  <a:cubicBezTo>
                    <a:pt x="1096" y="4525"/>
                    <a:pt x="1334" y="4251"/>
                    <a:pt x="1334" y="3917"/>
                  </a:cubicBezTo>
                  <a:cubicBezTo>
                    <a:pt x="1334" y="3584"/>
                    <a:pt x="1084" y="3298"/>
                    <a:pt x="763" y="3262"/>
                  </a:cubicBezTo>
                  <a:lnTo>
                    <a:pt x="6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955030" y="2543892"/>
              <a:ext cx="93658" cy="94176"/>
            </a:xfrm>
            <a:custGeom>
              <a:rect b="b" l="l" r="r" t="t"/>
              <a:pathLst>
                <a:path extrusionOk="0" h="2180" w="2168">
                  <a:moveTo>
                    <a:pt x="48" y="1"/>
                  </a:moveTo>
                  <a:cubicBezTo>
                    <a:pt x="24" y="203"/>
                    <a:pt x="0" y="394"/>
                    <a:pt x="0" y="596"/>
                  </a:cubicBezTo>
                  <a:cubicBezTo>
                    <a:pt x="0" y="1168"/>
                    <a:pt x="131" y="1704"/>
                    <a:pt x="369" y="2180"/>
                  </a:cubicBezTo>
                  <a:lnTo>
                    <a:pt x="2167" y="2180"/>
                  </a:lnTo>
                  <a:cubicBezTo>
                    <a:pt x="1738" y="1787"/>
                    <a:pt x="1477" y="1227"/>
                    <a:pt x="1477" y="596"/>
                  </a:cubicBezTo>
                  <a:cubicBezTo>
                    <a:pt x="1477" y="394"/>
                    <a:pt x="1500" y="191"/>
                    <a:pt x="1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54250" y="3954125"/>
              <a:ext cx="541998" cy="541998"/>
            </a:xfrm>
            <a:custGeom>
              <a:rect b="b" l="l" r="r" t="t"/>
              <a:pathLst>
                <a:path extrusionOk="0" h="7395" w="7395">
                  <a:moveTo>
                    <a:pt x="3680" y="1370"/>
                  </a:moveTo>
                  <a:cubicBezTo>
                    <a:pt x="4037" y="1370"/>
                    <a:pt x="4323" y="1656"/>
                    <a:pt x="4323" y="2001"/>
                  </a:cubicBezTo>
                  <a:cubicBezTo>
                    <a:pt x="4323" y="2358"/>
                    <a:pt x="4037" y="2644"/>
                    <a:pt x="3680" y="2644"/>
                  </a:cubicBezTo>
                  <a:cubicBezTo>
                    <a:pt x="3335" y="2644"/>
                    <a:pt x="3049" y="2358"/>
                    <a:pt x="3049" y="2001"/>
                  </a:cubicBezTo>
                  <a:cubicBezTo>
                    <a:pt x="3049" y="1656"/>
                    <a:pt x="3335" y="1370"/>
                    <a:pt x="3680" y="1370"/>
                  </a:cubicBezTo>
                  <a:close/>
                  <a:moveTo>
                    <a:pt x="1918" y="3132"/>
                  </a:moveTo>
                  <a:cubicBezTo>
                    <a:pt x="2275" y="3132"/>
                    <a:pt x="2561" y="3418"/>
                    <a:pt x="2561" y="3775"/>
                  </a:cubicBezTo>
                  <a:cubicBezTo>
                    <a:pt x="2561" y="4120"/>
                    <a:pt x="2275" y="4406"/>
                    <a:pt x="1918" y="4406"/>
                  </a:cubicBezTo>
                  <a:cubicBezTo>
                    <a:pt x="1572" y="4406"/>
                    <a:pt x="1287" y="4120"/>
                    <a:pt x="1287" y="3775"/>
                  </a:cubicBezTo>
                  <a:cubicBezTo>
                    <a:pt x="1287" y="3418"/>
                    <a:pt x="1572" y="3132"/>
                    <a:pt x="1918" y="3132"/>
                  </a:cubicBezTo>
                  <a:close/>
                  <a:moveTo>
                    <a:pt x="3692" y="3132"/>
                  </a:moveTo>
                  <a:cubicBezTo>
                    <a:pt x="4049" y="3132"/>
                    <a:pt x="4335" y="3418"/>
                    <a:pt x="4335" y="3775"/>
                  </a:cubicBezTo>
                  <a:cubicBezTo>
                    <a:pt x="4335" y="4120"/>
                    <a:pt x="4049" y="4406"/>
                    <a:pt x="3692" y="4406"/>
                  </a:cubicBezTo>
                  <a:cubicBezTo>
                    <a:pt x="3346" y="4406"/>
                    <a:pt x="3061" y="4120"/>
                    <a:pt x="3061" y="3775"/>
                  </a:cubicBezTo>
                  <a:cubicBezTo>
                    <a:pt x="3061" y="3418"/>
                    <a:pt x="3346" y="3132"/>
                    <a:pt x="3692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8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7" y="4406"/>
                    <a:pt x="4811" y="4120"/>
                    <a:pt x="4811" y="3775"/>
                  </a:cubicBezTo>
                  <a:cubicBezTo>
                    <a:pt x="4811" y="3418"/>
                    <a:pt x="5097" y="3132"/>
                    <a:pt x="5454" y="3132"/>
                  </a:cubicBezTo>
                  <a:close/>
                  <a:moveTo>
                    <a:pt x="3680" y="4894"/>
                  </a:moveTo>
                  <a:cubicBezTo>
                    <a:pt x="4037" y="4894"/>
                    <a:pt x="4323" y="5180"/>
                    <a:pt x="4323" y="5537"/>
                  </a:cubicBezTo>
                  <a:cubicBezTo>
                    <a:pt x="4323" y="5883"/>
                    <a:pt x="4037" y="6168"/>
                    <a:pt x="3680" y="6168"/>
                  </a:cubicBezTo>
                  <a:cubicBezTo>
                    <a:pt x="3335" y="6168"/>
                    <a:pt x="3049" y="5883"/>
                    <a:pt x="3049" y="5537"/>
                  </a:cubicBezTo>
                  <a:cubicBezTo>
                    <a:pt x="3049" y="5180"/>
                    <a:pt x="3335" y="4894"/>
                    <a:pt x="3680" y="4894"/>
                  </a:cubicBezTo>
                  <a:close/>
                  <a:moveTo>
                    <a:pt x="3537" y="1"/>
                  </a:moveTo>
                  <a:cubicBezTo>
                    <a:pt x="3442" y="1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70" y="501"/>
                  </a:cubicBezTo>
                  <a:cubicBezTo>
                    <a:pt x="3168" y="513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8" y="213"/>
                    <a:pt x="2490" y="213"/>
                  </a:cubicBezTo>
                  <a:cubicBezTo>
                    <a:pt x="2466" y="213"/>
                    <a:pt x="2442" y="218"/>
                    <a:pt x="2418" y="227"/>
                  </a:cubicBezTo>
                  <a:lnTo>
                    <a:pt x="2132" y="346"/>
                  </a:lnTo>
                  <a:cubicBezTo>
                    <a:pt x="2049" y="382"/>
                    <a:pt x="2001" y="489"/>
                    <a:pt x="2037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8" y="858"/>
                  </a:cubicBezTo>
                  <a:cubicBezTo>
                    <a:pt x="1989" y="953"/>
                    <a:pt x="1811" y="1072"/>
                    <a:pt x="1656" y="1203"/>
                  </a:cubicBezTo>
                  <a:cubicBezTo>
                    <a:pt x="1644" y="1191"/>
                    <a:pt x="1644" y="1180"/>
                    <a:pt x="1632" y="1168"/>
                  </a:cubicBezTo>
                  <a:lnTo>
                    <a:pt x="1441" y="977"/>
                  </a:lnTo>
                  <a:cubicBezTo>
                    <a:pt x="1406" y="941"/>
                    <a:pt x="1361" y="924"/>
                    <a:pt x="1316" y="924"/>
                  </a:cubicBezTo>
                  <a:cubicBezTo>
                    <a:pt x="1272" y="924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6" y="1263"/>
                    <a:pt x="906" y="1370"/>
                    <a:pt x="977" y="1442"/>
                  </a:cubicBezTo>
                  <a:lnTo>
                    <a:pt x="1168" y="1632"/>
                  </a:lnTo>
                  <a:cubicBezTo>
                    <a:pt x="1179" y="1644"/>
                    <a:pt x="1179" y="1656"/>
                    <a:pt x="1191" y="1656"/>
                  </a:cubicBezTo>
                  <a:cubicBezTo>
                    <a:pt x="1060" y="1811"/>
                    <a:pt x="953" y="1977"/>
                    <a:pt x="858" y="2156"/>
                  </a:cubicBezTo>
                  <a:cubicBezTo>
                    <a:pt x="846" y="2156"/>
                    <a:pt x="834" y="2144"/>
                    <a:pt x="834" y="2144"/>
                  </a:cubicBezTo>
                  <a:lnTo>
                    <a:pt x="572" y="2037"/>
                  </a:lnTo>
                  <a:cubicBezTo>
                    <a:pt x="551" y="2028"/>
                    <a:pt x="528" y="2023"/>
                    <a:pt x="505" y="2023"/>
                  </a:cubicBezTo>
                  <a:cubicBezTo>
                    <a:pt x="439" y="2023"/>
                    <a:pt x="373" y="2061"/>
                    <a:pt x="346" y="2132"/>
                  </a:cubicBezTo>
                  <a:lnTo>
                    <a:pt x="227" y="2418"/>
                  </a:lnTo>
                  <a:cubicBezTo>
                    <a:pt x="191" y="2501"/>
                    <a:pt x="227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7" y="2954"/>
                    <a:pt x="489" y="3168"/>
                    <a:pt x="465" y="3370"/>
                  </a:cubicBezTo>
                  <a:lnTo>
                    <a:pt x="167" y="3370"/>
                  </a:lnTo>
                  <a:cubicBezTo>
                    <a:pt x="72" y="3370"/>
                    <a:pt x="1" y="3454"/>
                    <a:pt x="1" y="3549"/>
                  </a:cubicBezTo>
                  <a:lnTo>
                    <a:pt x="1" y="3858"/>
                  </a:lnTo>
                  <a:cubicBezTo>
                    <a:pt x="1" y="3954"/>
                    <a:pt x="72" y="4037"/>
                    <a:pt x="167" y="4037"/>
                  </a:cubicBezTo>
                  <a:lnTo>
                    <a:pt x="453" y="4037"/>
                  </a:lnTo>
                  <a:cubicBezTo>
                    <a:pt x="453" y="4037"/>
                    <a:pt x="465" y="4025"/>
                    <a:pt x="465" y="4025"/>
                  </a:cubicBezTo>
                  <a:cubicBezTo>
                    <a:pt x="489" y="4204"/>
                    <a:pt x="525" y="4382"/>
                    <a:pt x="560" y="4549"/>
                  </a:cubicBezTo>
                  <a:lnTo>
                    <a:pt x="548" y="4549"/>
                  </a:lnTo>
                  <a:lnTo>
                    <a:pt x="287" y="4656"/>
                  </a:lnTo>
                  <a:cubicBezTo>
                    <a:pt x="203" y="4692"/>
                    <a:pt x="156" y="4787"/>
                    <a:pt x="191" y="4871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2"/>
                    <a:pt x="525" y="5263"/>
                  </a:cubicBezTo>
                  <a:lnTo>
                    <a:pt x="775" y="5168"/>
                  </a:lnTo>
                  <a:cubicBezTo>
                    <a:pt x="787" y="5168"/>
                    <a:pt x="787" y="5168"/>
                    <a:pt x="798" y="5156"/>
                  </a:cubicBezTo>
                  <a:cubicBezTo>
                    <a:pt x="906" y="5371"/>
                    <a:pt x="1037" y="5573"/>
                    <a:pt x="1179" y="5752"/>
                  </a:cubicBezTo>
                  <a:cubicBezTo>
                    <a:pt x="1179" y="5763"/>
                    <a:pt x="1168" y="5763"/>
                    <a:pt x="1168" y="5763"/>
                  </a:cubicBezTo>
                  <a:lnTo>
                    <a:pt x="977" y="5966"/>
                  </a:lnTo>
                  <a:cubicBezTo>
                    <a:pt x="906" y="6025"/>
                    <a:pt x="906" y="6144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2" y="6475"/>
                    <a:pt x="1316" y="6475"/>
                  </a:cubicBezTo>
                  <a:cubicBezTo>
                    <a:pt x="1361" y="6475"/>
                    <a:pt x="1406" y="6460"/>
                    <a:pt x="1441" y="6430"/>
                  </a:cubicBezTo>
                  <a:lnTo>
                    <a:pt x="1632" y="6228"/>
                  </a:lnTo>
                  <a:cubicBezTo>
                    <a:pt x="1644" y="6228"/>
                    <a:pt x="1644" y="6228"/>
                    <a:pt x="1644" y="6216"/>
                  </a:cubicBezTo>
                  <a:cubicBezTo>
                    <a:pt x="1787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30" y="6883"/>
                    <a:pt x="1977" y="6978"/>
                    <a:pt x="2061" y="7026"/>
                  </a:cubicBezTo>
                  <a:lnTo>
                    <a:pt x="2346" y="7145"/>
                  </a:lnTo>
                  <a:cubicBezTo>
                    <a:pt x="2368" y="7154"/>
                    <a:pt x="2391" y="7158"/>
                    <a:pt x="2415" y="7158"/>
                  </a:cubicBezTo>
                  <a:cubicBezTo>
                    <a:pt x="2481" y="7158"/>
                    <a:pt x="2546" y="7123"/>
                    <a:pt x="2573" y="7061"/>
                  </a:cubicBezTo>
                  <a:lnTo>
                    <a:pt x="2680" y="6811"/>
                  </a:lnTo>
                  <a:cubicBezTo>
                    <a:pt x="2692" y="6799"/>
                    <a:pt x="2692" y="6799"/>
                    <a:pt x="2692" y="6787"/>
                  </a:cubicBezTo>
                  <a:cubicBezTo>
                    <a:pt x="2906" y="6859"/>
                    <a:pt x="3132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8"/>
                  </a:lnTo>
                  <a:cubicBezTo>
                    <a:pt x="3370" y="7323"/>
                    <a:pt x="3442" y="7395"/>
                    <a:pt x="3537" y="7395"/>
                  </a:cubicBezTo>
                  <a:lnTo>
                    <a:pt x="3858" y="7395"/>
                  </a:lnTo>
                  <a:cubicBezTo>
                    <a:pt x="3954" y="7395"/>
                    <a:pt x="4025" y="7323"/>
                    <a:pt x="4025" y="7228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30"/>
                  </a:cubicBezTo>
                  <a:cubicBezTo>
                    <a:pt x="4239" y="6906"/>
                    <a:pt x="4442" y="6859"/>
                    <a:pt x="4632" y="6799"/>
                  </a:cubicBezTo>
                  <a:cubicBezTo>
                    <a:pt x="4632" y="6811"/>
                    <a:pt x="4644" y="6823"/>
                    <a:pt x="4644" y="6835"/>
                  </a:cubicBezTo>
                  <a:lnTo>
                    <a:pt x="4751" y="7085"/>
                  </a:lnTo>
                  <a:cubicBezTo>
                    <a:pt x="4779" y="7149"/>
                    <a:pt x="4842" y="7192"/>
                    <a:pt x="4913" y="7192"/>
                  </a:cubicBezTo>
                  <a:cubicBezTo>
                    <a:pt x="4934" y="7192"/>
                    <a:pt x="4956" y="7189"/>
                    <a:pt x="4978" y="7180"/>
                  </a:cubicBezTo>
                  <a:lnTo>
                    <a:pt x="5263" y="7061"/>
                  </a:lnTo>
                  <a:cubicBezTo>
                    <a:pt x="5347" y="7026"/>
                    <a:pt x="5394" y="6918"/>
                    <a:pt x="5359" y="6835"/>
                  </a:cubicBezTo>
                  <a:lnTo>
                    <a:pt x="5251" y="6573"/>
                  </a:lnTo>
                  <a:cubicBezTo>
                    <a:pt x="5251" y="6561"/>
                    <a:pt x="5240" y="6561"/>
                    <a:pt x="5240" y="6549"/>
                  </a:cubicBezTo>
                  <a:cubicBezTo>
                    <a:pt x="5418" y="6454"/>
                    <a:pt x="5585" y="6335"/>
                    <a:pt x="5740" y="6204"/>
                  </a:cubicBezTo>
                  <a:cubicBezTo>
                    <a:pt x="5751" y="6216"/>
                    <a:pt x="5751" y="6228"/>
                    <a:pt x="5763" y="6228"/>
                  </a:cubicBezTo>
                  <a:lnTo>
                    <a:pt x="5954" y="6430"/>
                  </a:lnTo>
                  <a:cubicBezTo>
                    <a:pt x="5990" y="6460"/>
                    <a:pt x="6034" y="6475"/>
                    <a:pt x="6079" y="6475"/>
                  </a:cubicBezTo>
                  <a:cubicBezTo>
                    <a:pt x="6124" y="6475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90" y="6144"/>
                    <a:pt x="6490" y="6025"/>
                    <a:pt x="6430" y="5966"/>
                  </a:cubicBezTo>
                  <a:lnTo>
                    <a:pt x="6228" y="5763"/>
                  </a:lnTo>
                  <a:cubicBezTo>
                    <a:pt x="6216" y="5763"/>
                    <a:pt x="6204" y="5752"/>
                    <a:pt x="6192" y="5740"/>
                  </a:cubicBezTo>
                  <a:cubicBezTo>
                    <a:pt x="6323" y="5585"/>
                    <a:pt x="6430" y="5418"/>
                    <a:pt x="6525" y="5240"/>
                  </a:cubicBezTo>
                  <a:cubicBezTo>
                    <a:pt x="6537" y="5252"/>
                    <a:pt x="6549" y="5252"/>
                    <a:pt x="6573" y="5263"/>
                  </a:cubicBezTo>
                  <a:lnTo>
                    <a:pt x="6823" y="5371"/>
                  </a:lnTo>
                  <a:cubicBezTo>
                    <a:pt x="6844" y="5380"/>
                    <a:pt x="6867" y="5384"/>
                    <a:pt x="6890" y="5384"/>
                  </a:cubicBezTo>
                  <a:cubicBezTo>
                    <a:pt x="6956" y="5384"/>
                    <a:pt x="7023" y="5346"/>
                    <a:pt x="7049" y="5275"/>
                  </a:cubicBezTo>
                  <a:lnTo>
                    <a:pt x="7168" y="4990"/>
                  </a:lnTo>
                  <a:cubicBezTo>
                    <a:pt x="7204" y="4906"/>
                    <a:pt x="7168" y="4799"/>
                    <a:pt x="7073" y="4763"/>
                  </a:cubicBezTo>
                  <a:lnTo>
                    <a:pt x="6823" y="4656"/>
                  </a:lnTo>
                  <a:cubicBezTo>
                    <a:pt x="6811" y="4656"/>
                    <a:pt x="6787" y="4644"/>
                    <a:pt x="6775" y="4644"/>
                  </a:cubicBezTo>
                  <a:cubicBezTo>
                    <a:pt x="6835" y="4442"/>
                    <a:pt x="6883" y="4239"/>
                    <a:pt x="6894" y="4025"/>
                  </a:cubicBezTo>
                  <a:lnTo>
                    <a:pt x="7228" y="4025"/>
                  </a:lnTo>
                  <a:cubicBezTo>
                    <a:pt x="7323" y="4025"/>
                    <a:pt x="7395" y="3954"/>
                    <a:pt x="7395" y="3858"/>
                  </a:cubicBezTo>
                  <a:lnTo>
                    <a:pt x="7395" y="3549"/>
                  </a:lnTo>
                  <a:cubicBezTo>
                    <a:pt x="7395" y="3454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894" y="3382"/>
                  </a:cubicBezTo>
                  <a:cubicBezTo>
                    <a:pt x="6883" y="3204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47" y="2846"/>
                  </a:cubicBezTo>
                  <a:lnTo>
                    <a:pt x="7109" y="2751"/>
                  </a:lnTo>
                  <a:cubicBezTo>
                    <a:pt x="7204" y="2715"/>
                    <a:pt x="7240" y="2620"/>
                    <a:pt x="7204" y="2525"/>
                  </a:cubicBezTo>
                  <a:lnTo>
                    <a:pt x="7097" y="2239"/>
                  </a:lnTo>
                  <a:cubicBezTo>
                    <a:pt x="7068" y="2163"/>
                    <a:pt x="7002" y="2125"/>
                    <a:pt x="6927" y="2125"/>
                  </a:cubicBezTo>
                  <a:cubicBezTo>
                    <a:pt x="6909" y="2125"/>
                    <a:pt x="6890" y="2127"/>
                    <a:pt x="6871" y="2132"/>
                  </a:cubicBezTo>
                  <a:lnTo>
                    <a:pt x="6621" y="2239"/>
                  </a:lnTo>
                  <a:cubicBezTo>
                    <a:pt x="6597" y="2239"/>
                    <a:pt x="6585" y="2251"/>
                    <a:pt x="6573" y="2263"/>
                  </a:cubicBezTo>
                  <a:cubicBezTo>
                    <a:pt x="6466" y="2049"/>
                    <a:pt x="6335" y="1846"/>
                    <a:pt x="6180" y="1668"/>
                  </a:cubicBezTo>
                  <a:cubicBezTo>
                    <a:pt x="6204" y="1656"/>
                    <a:pt x="6216" y="1644"/>
                    <a:pt x="6228" y="1632"/>
                  </a:cubicBezTo>
                  <a:lnTo>
                    <a:pt x="6430" y="1442"/>
                  </a:lnTo>
                  <a:cubicBezTo>
                    <a:pt x="6490" y="1370"/>
                    <a:pt x="6490" y="1263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4" y="924"/>
                    <a:pt x="6079" y="924"/>
                  </a:cubicBezTo>
                  <a:cubicBezTo>
                    <a:pt x="6034" y="924"/>
                    <a:pt x="5990" y="941"/>
                    <a:pt x="5954" y="977"/>
                  </a:cubicBezTo>
                  <a:lnTo>
                    <a:pt x="5763" y="1168"/>
                  </a:lnTo>
                  <a:cubicBezTo>
                    <a:pt x="5751" y="1180"/>
                    <a:pt x="5740" y="1203"/>
                    <a:pt x="5740" y="1215"/>
                  </a:cubicBezTo>
                  <a:cubicBezTo>
                    <a:pt x="5597" y="1096"/>
                    <a:pt x="5442" y="1001"/>
                    <a:pt x="5287" y="906"/>
                  </a:cubicBezTo>
                  <a:cubicBezTo>
                    <a:pt x="5299" y="894"/>
                    <a:pt x="5311" y="882"/>
                    <a:pt x="5311" y="858"/>
                  </a:cubicBezTo>
                  <a:lnTo>
                    <a:pt x="5430" y="608"/>
                  </a:lnTo>
                  <a:cubicBezTo>
                    <a:pt x="5466" y="525"/>
                    <a:pt x="5430" y="418"/>
                    <a:pt x="5335" y="382"/>
                  </a:cubicBezTo>
                  <a:lnTo>
                    <a:pt x="5049" y="251"/>
                  </a:lnTo>
                  <a:cubicBezTo>
                    <a:pt x="5030" y="243"/>
                    <a:pt x="5010" y="239"/>
                    <a:pt x="4989" y="239"/>
                  </a:cubicBezTo>
                  <a:cubicBezTo>
                    <a:pt x="4920" y="239"/>
                    <a:pt x="4850" y="282"/>
                    <a:pt x="4823" y="346"/>
                  </a:cubicBezTo>
                  <a:lnTo>
                    <a:pt x="4716" y="596"/>
                  </a:lnTo>
                  <a:cubicBezTo>
                    <a:pt x="4704" y="608"/>
                    <a:pt x="4704" y="632"/>
                    <a:pt x="4704" y="644"/>
                  </a:cubicBezTo>
                  <a:cubicBezTo>
                    <a:pt x="4478" y="572"/>
                    <a:pt x="4251" y="525"/>
                    <a:pt x="4025" y="501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4" y="1"/>
                    <a:pt x="3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122711" y="3753467"/>
              <a:ext cx="122493" cy="1390028"/>
            </a:xfrm>
            <a:custGeom>
              <a:rect b="b" l="l" r="r" t="t"/>
              <a:pathLst>
                <a:path extrusionOk="0" h="32171" w="2835">
                  <a:moveTo>
                    <a:pt x="1" y="0"/>
                  </a:moveTo>
                  <a:lnTo>
                    <a:pt x="1" y="32171"/>
                  </a:lnTo>
                  <a:lnTo>
                    <a:pt x="2835" y="32171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" y="3428325"/>
              <a:ext cx="1011199" cy="122522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877336" y="3420121"/>
              <a:ext cx="377115" cy="498528"/>
            </a:xfrm>
            <a:custGeom>
              <a:rect b="b" l="l" r="r" t="t"/>
              <a:pathLst>
                <a:path extrusionOk="0" h="11538" w="8728">
                  <a:moveTo>
                    <a:pt x="1" y="0"/>
                  </a:moveTo>
                  <a:lnTo>
                    <a:pt x="1" y="3274"/>
                  </a:lnTo>
                  <a:lnTo>
                    <a:pt x="1275" y="3274"/>
                  </a:lnTo>
                  <a:cubicBezTo>
                    <a:pt x="5215" y="3274"/>
                    <a:pt x="5454" y="5001"/>
                    <a:pt x="5454" y="8954"/>
                  </a:cubicBezTo>
                  <a:lnTo>
                    <a:pt x="5454" y="11537"/>
                  </a:lnTo>
                  <a:lnTo>
                    <a:pt x="8728" y="11537"/>
                  </a:lnTo>
                  <a:lnTo>
                    <a:pt x="8728" y="8954"/>
                  </a:lnTo>
                  <a:cubicBezTo>
                    <a:pt x="8728" y="3191"/>
                    <a:pt x="7025" y="0"/>
                    <a:pt x="1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843375" y="3360408"/>
              <a:ext cx="71033" cy="265510"/>
            </a:xfrm>
            <a:custGeom>
              <a:rect b="b" l="l" r="r" t="t"/>
              <a:pathLst>
                <a:path extrusionOk="0" h="6145" w="1644">
                  <a:moveTo>
                    <a:pt x="822" y="1"/>
                  </a:moveTo>
                  <a:cubicBezTo>
                    <a:pt x="358" y="1"/>
                    <a:pt x="1" y="370"/>
                    <a:pt x="1" y="822"/>
                  </a:cubicBezTo>
                  <a:lnTo>
                    <a:pt x="1" y="5335"/>
                  </a:lnTo>
                  <a:cubicBezTo>
                    <a:pt x="1" y="5787"/>
                    <a:pt x="358" y="6145"/>
                    <a:pt x="822" y="6145"/>
                  </a:cubicBezTo>
                  <a:cubicBezTo>
                    <a:pt x="1275" y="6145"/>
                    <a:pt x="1644" y="5787"/>
                    <a:pt x="1644" y="5335"/>
                  </a:cubicBezTo>
                  <a:lnTo>
                    <a:pt x="1644" y="822"/>
                  </a:lnTo>
                  <a:cubicBezTo>
                    <a:pt x="1644" y="370"/>
                    <a:pt x="1275" y="1"/>
                    <a:pt x="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054832" y="3883089"/>
              <a:ext cx="265467" cy="71033"/>
            </a:xfrm>
            <a:custGeom>
              <a:rect b="b" l="l" r="r" t="t"/>
              <a:pathLst>
                <a:path extrusionOk="0" h="1644" w="6144">
                  <a:moveTo>
                    <a:pt x="822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75"/>
                    <a:pt x="369" y="1644"/>
                    <a:pt x="822" y="1644"/>
                  </a:cubicBezTo>
                  <a:lnTo>
                    <a:pt x="5322" y="1644"/>
                  </a:lnTo>
                  <a:cubicBezTo>
                    <a:pt x="5787" y="1644"/>
                    <a:pt x="6144" y="1275"/>
                    <a:pt x="6144" y="822"/>
                  </a:cubicBezTo>
                  <a:cubicBezTo>
                    <a:pt x="6144" y="370"/>
                    <a:pt x="5787" y="1"/>
                    <a:pt x="5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21"/>
          <p:cNvGrpSpPr/>
          <p:nvPr/>
        </p:nvGrpSpPr>
        <p:grpSpPr>
          <a:xfrm flipH="1">
            <a:off x="-1129809" y="-1098749"/>
            <a:ext cx="10972784" cy="7242354"/>
            <a:chOff x="-1129809" y="-1098749"/>
            <a:chExt cx="10972784" cy="7242354"/>
          </a:xfrm>
        </p:grpSpPr>
        <p:sp>
          <p:nvSpPr>
            <p:cNvPr id="416" name="Google Shape;416;p21"/>
            <p:cNvSpPr/>
            <p:nvPr/>
          </p:nvSpPr>
          <p:spPr>
            <a:xfrm rot="-5690359">
              <a:off x="8570713" y="2471670"/>
              <a:ext cx="1007852" cy="1007852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 rot="10381531">
              <a:off x="7226705" y="3533474"/>
              <a:ext cx="2475529" cy="2468967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5504025" y="4413197"/>
              <a:ext cx="1581963" cy="1554245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 rot="10381582">
              <a:off x="-1006111" y="-974679"/>
              <a:ext cx="2176012" cy="2170244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0" name="Google Shape;420;p21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21" name="Google Shape;421;p21"/>
          <p:cNvGrpSpPr/>
          <p:nvPr/>
        </p:nvGrpSpPr>
        <p:grpSpPr>
          <a:xfrm>
            <a:off x="-124976" y="-76223"/>
            <a:ext cx="986724" cy="959451"/>
            <a:chOff x="-1" y="-23"/>
            <a:chExt cx="986724" cy="959451"/>
          </a:xfrm>
        </p:grpSpPr>
        <p:sp>
          <p:nvSpPr>
            <p:cNvPr id="422" name="Google Shape;422;p21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" name="Google Shape;427;p21"/>
          <p:cNvGrpSpPr/>
          <p:nvPr/>
        </p:nvGrpSpPr>
        <p:grpSpPr>
          <a:xfrm rot="10800000">
            <a:off x="8282249" y="4377352"/>
            <a:ext cx="986724" cy="959451"/>
            <a:chOff x="-1" y="-23"/>
            <a:chExt cx="986724" cy="959451"/>
          </a:xfrm>
        </p:grpSpPr>
        <p:sp>
          <p:nvSpPr>
            <p:cNvPr id="428" name="Google Shape;428;p21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_1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2"/>
          <p:cNvSpPr/>
          <p:nvPr/>
        </p:nvSpPr>
        <p:spPr>
          <a:xfrm flipH="1" rot="-10509641">
            <a:off x="1752873" y="-668436"/>
            <a:ext cx="1007852" cy="1007852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2"/>
          <p:cNvSpPr/>
          <p:nvPr/>
        </p:nvSpPr>
        <p:spPr>
          <a:xfrm flipH="1" rot="-4981531">
            <a:off x="-718151" y="-804573"/>
            <a:ext cx="2475529" cy="2468967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2"/>
          <p:cNvSpPr/>
          <p:nvPr/>
        </p:nvSpPr>
        <p:spPr>
          <a:xfrm flipH="1" rot="5400000">
            <a:off x="-709506" y="1794626"/>
            <a:ext cx="1581963" cy="1554245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2"/>
          <p:cNvSpPr/>
          <p:nvPr/>
        </p:nvSpPr>
        <p:spPr>
          <a:xfrm flipH="1" rot="-10381582">
            <a:off x="3633414" y="4472296"/>
            <a:ext cx="2176012" cy="2170244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2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39" name="Google Shape;439;p22"/>
          <p:cNvGrpSpPr/>
          <p:nvPr/>
        </p:nvGrpSpPr>
        <p:grpSpPr>
          <a:xfrm flipH="1" rot="5400000">
            <a:off x="8170911" y="1298852"/>
            <a:ext cx="986724" cy="959451"/>
            <a:chOff x="-1" y="-23"/>
            <a:chExt cx="986724" cy="959451"/>
          </a:xfrm>
        </p:grpSpPr>
        <p:sp>
          <p:nvSpPr>
            <p:cNvPr id="440" name="Google Shape;440;p22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2"/>
          <p:cNvGrpSpPr/>
          <p:nvPr/>
        </p:nvGrpSpPr>
        <p:grpSpPr>
          <a:xfrm rot="5400000">
            <a:off x="7330116" y="3085232"/>
            <a:ext cx="2668314" cy="959451"/>
            <a:chOff x="-1681591" y="-23"/>
            <a:chExt cx="2668314" cy="959451"/>
          </a:xfrm>
        </p:grpSpPr>
        <p:sp>
          <p:nvSpPr>
            <p:cNvPr id="446" name="Google Shape;446;p22"/>
            <p:cNvSpPr/>
            <p:nvPr/>
          </p:nvSpPr>
          <p:spPr>
            <a:xfrm rot="-5400000">
              <a:off x="-674294" y="-239296"/>
              <a:ext cx="121975" cy="2136569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_1_1_1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3"/>
          <p:cNvSpPr/>
          <p:nvPr/>
        </p:nvSpPr>
        <p:spPr>
          <a:xfrm flipH="1" rot="-4209682">
            <a:off x="8589399" y="2039850"/>
            <a:ext cx="1007853" cy="1007853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3"/>
          <p:cNvSpPr/>
          <p:nvPr/>
        </p:nvSpPr>
        <p:spPr>
          <a:xfrm flipH="1" rot="1318517">
            <a:off x="7730999" y="-522565"/>
            <a:ext cx="2475525" cy="2468963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3"/>
          <p:cNvSpPr/>
          <p:nvPr/>
        </p:nvSpPr>
        <p:spPr>
          <a:xfrm flipH="1" rot="-9900187">
            <a:off x="6222295" y="-1042759"/>
            <a:ext cx="1581923" cy="1554207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23"/>
          <p:cNvSpPr/>
          <p:nvPr/>
        </p:nvSpPr>
        <p:spPr>
          <a:xfrm flipH="1" rot="-10381582">
            <a:off x="-727711" y="-771979"/>
            <a:ext cx="2176012" cy="2170244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23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57" name="Google Shape;457;p23"/>
          <p:cNvGrpSpPr/>
          <p:nvPr/>
        </p:nvGrpSpPr>
        <p:grpSpPr>
          <a:xfrm rot="-5400000">
            <a:off x="-221272" y="4326211"/>
            <a:ext cx="1401991" cy="959451"/>
            <a:chOff x="-415268" y="-23"/>
            <a:chExt cx="1401991" cy="959451"/>
          </a:xfrm>
        </p:grpSpPr>
        <p:sp>
          <p:nvSpPr>
            <p:cNvPr id="458" name="Google Shape;458;p23"/>
            <p:cNvSpPr/>
            <p:nvPr/>
          </p:nvSpPr>
          <p:spPr>
            <a:xfrm rot="-5400000">
              <a:off x="-41150" y="393886"/>
              <a:ext cx="121975" cy="870212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_1_1_1_2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4"/>
          <p:cNvSpPr/>
          <p:nvPr/>
        </p:nvSpPr>
        <p:spPr>
          <a:xfrm flipH="1" rot="6590318">
            <a:off x="-306184" y="2370721"/>
            <a:ext cx="1007853" cy="1007853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4"/>
          <p:cNvSpPr/>
          <p:nvPr/>
        </p:nvSpPr>
        <p:spPr>
          <a:xfrm flipH="1" rot="-9481483">
            <a:off x="-915457" y="3472026"/>
            <a:ext cx="2475525" cy="2468963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4"/>
          <p:cNvSpPr/>
          <p:nvPr/>
        </p:nvSpPr>
        <p:spPr>
          <a:xfrm flipH="1" rot="899813">
            <a:off x="1631124" y="4480352"/>
            <a:ext cx="1581923" cy="1554207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4"/>
          <p:cNvSpPr/>
          <p:nvPr/>
        </p:nvSpPr>
        <p:spPr>
          <a:xfrm flipH="1" rot="-10381582">
            <a:off x="7543839" y="-800754"/>
            <a:ext cx="2176012" cy="2170244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24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69" name="Google Shape;469;p24"/>
          <p:cNvGrpSpPr/>
          <p:nvPr/>
        </p:nvGrpSpPr>
        <p:grpSpPr>
          <a:xfrm flipH="1" rot="-5400000">
            <a:off x="-13639" y="6073052"/>
            <a:ext cx="986724" cy="959451"/>
            <a:chOff x="-1" y="-23"/>
            <a:chExt cx="986724" cy="959451"/>
          </a:xfrm>
        </p:grpSpPr>
        <p:sp>
          <p:nvSpPr>
            <p:cNvPr id="470" name="Google Shape;470;p24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4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4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4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4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" name="Google Shape;475;p24"/>
          <p:cNvGrpSpPr/>
          <p:nvPr/>
        </p:nvGrpSpPr>
        <p:grpSpPr>
          <a:xfrm>
            <a:off x="-124976" y="-76223"/>
            <a:ext cx="986724" cy="959451"/>
            <a:chOff x="-1" y="-23"/>
            <a:chExt cx="986724" cy="959451"/>
          </a:xfrm>
        </p:grpSpPr>
        <p:sp>
          <p:nvSpPr>
            <p:cNvPr id="476" name="Google Shape;476;p24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4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4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24"/>
          <p:cNvGrpSpPr/>
          <p:nvPr/>
        </p:nvGrpSpPr>
        <p:grpSpPr>
          <a:xfrm rot="10800000">
            <a:off x="8282249" y="4377352"/>
            <a:ext cx="986724" cy="959451"/>
            <a:chOff x="-1" y="-23"/>
            <a:chExt cx="986724" cy="959451"/>
          </a:xfrm>
        </p:grpSpPr>
        <p:sp>
          <p:nvSpPr>
            <p:cNvPr id="482" name="Google Shape;482;p24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4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4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4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2_1_1_1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5"/>
          <p:cNvSpPr/>
          <p:nvPr/>
        </p:nvSpPr>
        <p:spPr>
          <a:xfrm flipH="1" rot="6590318">
            <a:off x="-504259" y="2346496"/>
            <a:ext cx="1007853" cy="1007853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5"/>
          <p:cNvSpPr/>
          <p:nvPr/>
        </p:nvSpPr>
        <p:spPr>
          <a:xfrm flipH="1" rot="-9481483">
            <a:off x="-1113532" y="3447801"/>
            <a:ext cx="2475525" cy="2468963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5"/>
          <p:cNvSpPr/>
          <p:nvPr/>
        </p:nvSpPr>
        <p:spPr>
          <a:xfrm flipH="1" rot="899813">
            <a:off x="1274799" y="4659052"/>
            <a:ext cx="1581923" cy="1554207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5"/>
          <p:cNvSpPr/>
          <p:nvPr/>
        </p:nvSpPr>
        <p:spPr>
          <a:xfrm flipH="1" rot="-10381582">
            <a:off x="7304439" y="3895871"/>
            <a:ext cx="2176012" cy="2170244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5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93" name="Google Shape;493;p25"/>
          <p:cNvGrpSpPr/>
          <p:nvPr/>
        </p:nvGrpSpPr>
        <p:grpSpPr>
          <a:xfrm rot="5400000">
            <a:off x="7493066" y="757872"/>
            <a:ext cx="2668314" cy="959451"/>
            <a:chOff x="-1681591" y="-23"/>
            <a:chExt cx="2668314" cy="959451"/>
          </a:xfrm>
        </p:grpSpPr>
        <p:sp>
          <p:nvSpPr>
            <p:cNvPr id="494" name="Google Shape;494;p25"/>
            <p:cNvSpPr/>
            <p:nvPr/>
          </p:nvSpPr>
          <p:spPr>
            <a:xfrm rot="-5400000">
              <a:off x="-674294" y="-239296"/>
              <a:ext cx="121975" cy="2136569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5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5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5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5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" name="Google Shape;499;p25"/>
          <p:cNvSpPr/>
          <p:nvPr/>
        </p:nvSpPr>
        <p:spPr>
          <a:xfrm flipH="1" rot="-10381582">
            <a:off x="-608286" y="-547567"/>
            <a:ext cx="2176012" cy="2170244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" name="Google Shape;501;p26"/>
          <p:cNvGrpSpPr/>
          <p:nvPr/>
        </p:nvGrpSpPr>
        <p:grpSpPr>
          <a:xfrm>
            <a:off x="8402076" y="-324202"/>
            <a:ext cx="1195727" cy="1221775"/>
            <a:chOff x="4910125" y="3143702"/>
            <a:chExt cx="691851" cy="706923"/>
          </a:xfrm>
        </p:grpSpPr>
        <p:sp>
          <p:nvSpPr>
            <p:cNvPr id="502" name="Google Shape;502;p26"/>
            <p:cNvSpPr/>
            <p:nvPr/>
          </p:nvSpPr>
          <p:spPr>
            <a:xfrm>
              <a:off x="4950294" y="3143702"/>
              <a:ext cx="70575" cy="399169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6"/>
            <p:cNvSpPr/>
            <p:nvPr/>
          </p:nvSpPr>
          <p:spPr>
            <a:xfrm>
              <a:off x="5200653" y="3736294"/>
              <a:ext cx="401323" cy="705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6"/>
            <p:cNvSpPr/>
            <p:nvPr/>
          </p:nvSpPr>
          <p:spPr>
            <a:xfrm>
              <a:off x="4944650" y="3445500"/>
              <a:ext cx="325675" cy="367025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6"/>
            <p:cNvSpPr/>
            <p:nvPr/>
          </p:nvSpPr>
          <p:spPr>
            <a:xfrm>
              <a:off x="4910125" y="3425550"/>
              <a:ext cx="153925" cy="41100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6"/>
            <p:cNvSpPr/>
            <p:nvPr/>
          </p:nvSpPr>
          <p:spPr>
            <a:xfrm>
              <a:off x="5249750" y="3697025"/>
              <a:ext cx="41100" cy="153600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26"/>
          <p:cNvGrpSpPr/>
          <p:nvPr/>
        </p:nvGrpSpPr>
        <p:grpSpPr>
          <a:xfrm flipH="1">
            <a:off x="-245469" y="4805263"/>
            <a:ext cx="1932971" cy="666322"/>
            <a:chOff x="7213579" y="4485138"/>
            <a:chExt cx="1932971" cy="666322"/>
          </a:xfrm>
        </p:grpSpPr>
        <p:sp>
          <p:nvSpPr>
            <p:cNvPr id="508" name="Google Shape;508;p26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6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6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2" name="Google Shape;512;p26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513" name="Google Shape;513;p26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26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26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6" name="Google Shape;516;p26"/>
          <p:cNvSpPr/>
          <p:nvPr/>
        </p:nvSpPr>
        <p:spPr>
          <a:xfrm rot="-5690346">
            <a:off x="2071539" y="-864570"/>
            <a:ext cx="1503846" cy="1503846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6"/>
          <p:cNvSpPr/>
          <p:nvPr/>
        </p:nvSpPr>
        <p:spPr>
          <a:xfrm rot="10381533">
            <a:off x="-877714" y="-575211"/>
            <a:ext cx="2984630" cy="2976717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6"/>
          <p:cNvSpPr txBox="1"/>
          <p:nvPr>
            <p:ph type="ctrTitle"/>
          </p:nvPr>
        </p:nvSpPr>
        <p:spPr>
          <a:xfrm>
            <a:off x="709350" y="1351413"/>
            <a:ext cx="3862500" cy="11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19" name="Google Shape;519;p26"/>
          <p:cNvSpPr txBox="1"/>
          <p:nvPr>
            <p:ph idx="1" type="subTitle"/>
          </p:nvPr>
        </p:nvSpPr>
        <p:spPr>
          <a:xfrm>
            <a:off x="709375" y="2571688"/>
            <a:ext cx="3862500" cy="12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1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27"/>
          <p:cNvGrpSpPr/>
          <p:nvPr/>
        </p:nvGrpSpPr>
        <p:grpSpPr>
          <a:xfrm rot="10800000">
            <a:off x="3725081" y="-128774"/>
            <a:ext cx="1932971" cy="666322"/>
            <a:chOff x="7213579" y="4485138"/>
            <a:chExt cx="1932971" cy="666322"/>
          </a:xfrm>
        </p:grpSpPr>
        <p:sp>
          <p:nvSpPr>
            <p:cNvPr id="522" name="Google Shape;522;p27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6" name="Google Shape;526;p27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527" name="Google Shape;527;p27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27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27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0" name="Google Shape;530;p27"/>
          <p:cNvSpPr/>
          <p:nvPr/>
        </p:nvSpPr>
        <p:spPr>
          <a:xfrm rot="5109654">
            <a:off x="6564002" y="4630191"/>
            <a:ext cx="1503846" cy="1503846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7"/>
          <p:cNvSpPr/>
          <p:nvPr/>
        </p:nvSpPr>
        <p:spPr>
          <a:xfrm rot="-418467">
            <a:off x="8032472" y="2867961"/>
            <a:ext cx="2984630" cy="2976717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7"/>
          <p:cNvSpPr txBox="1"/>
          <p:nvPr>
            <p:ph type="ctrTitle"/>
          </p:nvPr>
        </p:nvSpPr>
        <p:spPr>
          <a:xfrm>
            <a:off x="2564400" y="1391105"/>
            <a:ext cx="4015200" cy="15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3" name="Google Shape;533;p27"/>
          <p:cNvSpPr txBox="1"/>
          <p:nvPr>
            <p:ph idx="1" type="subTitle"/>
          </p:nvPr>
        </p:nvSpPr>
        <p:spPr>
          <a:xfrm>
            <a:off x="2564400" y="2969400"/>
            <a:ext cx="4015200" cy="12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534" name="Google Shape;534;p27"/>
          <p:cNvGrpSpPr/>
          <p:nvPr/>
        </p:nvGrpSpPr>
        <p:grpSpPr>
          <a:xfrm flipH="1" rot="10800000">
            <a:off x="3166236" y="-54101"/>
            <a:ext cx="558716" cy="512384"/>
            <a:chOff x="7213579" y="4550987"/>
            <a:chExt cx="558716" cy="600474"/>
          </a:xfrm>
        </p:grpSpPr>
        <p:sp>
          <p:nvSpPr>
            <p:cNvPr id="535" name="Google Shape;535;p27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7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8" name="Google Shape;538;p27"/>
          <p:cNvSpPr/>
          <p:nvPr/>
        </p:nvSpPr>
        <p:spPr>
          <a:xfrm rot="-5409002">
            <a:off x="1039141" y="-1031669"/>
            <a:ext cx="1503852" cy="1503852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7"/>
          <p:cNvSpPr/>
          <p:nvPr/>
        </p:nvSpPr>
        <p:spPr>
          <a:xfrm rot="10662885">
            <a:off x="-1986616" y="-926356"/>
            <a:ext cx="2984675" cy="2976763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2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28"/>
          <p:cNvSpPr txBox="1"/>
          <p:nvPr>
            <p:ph type="title"/>
          </p:nvPr>
        </p:nvSpPr>
        <p:spPr>
          <a:xfrm>
            <a:off x="4953000" y="1310400"/>
            <a:ext cx="2922000" cy="13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2" name="Google Shape;542;p28"/>
          <p:cNvSpPr txBox="1"/>
          <p:nvPr>
            <p:ph idx="1" type="subTitle"/>
          </p:nvPr>
        </p:nvSpPr>
        <p:spPr>
          <a:xfrm>
            <a:off x="4953000" y="2707800"/>
            <a:ext cx="2922000" cy="1125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543" name="Google Shape;543;p28"/>
          <p:cNvGrpSpPr/>
          <p:nvPr/>
        </p:nvGrpSpPr>
        <p:grpSpPr>
          <a:xfrm rot="10800000">
            <a:off x="-944473" y="1972940"/>
            <a:ext cx="4021424" cy="4227317"/>
            <a:chOff x="5808502" y="-783360"/>
            <a:chExt cx="4021424" cy="4227317"/>
          </a:xfrm>
        </p:grpSpPr>
        <p:sp>
          <p:nvSpPr>
            <p:cNvPr id="544" name="Google Shape;544;p28"/>
            <p:cNvSpPr/>
            <p:nvPr/>
          </p:nvSpPr>
          <p:spPr>
            <a:xfrm rot="-5690340">
              <a:off x="5852591" y="-306002"/>
              <a:ext cx="1091417" cy="1091417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 rot="10381552">
              <a:off x="7257443" y="-644565"/>
              <a:ext cx="2434104" cy="2427651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5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8102150" y="1921875"/>
              <a:ext cx="1549226" cy="1522082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" name="Google Shape;547;p28"/>
          <p:cNvGrpSpPr/>
          <p:nvPr/>
        </p:nvGrpSpPr>
        <p:grpSpPr>
          <a:xfrm flipH="1">
            <a:off x="7676968" y="-2"/>
            <a:ext cx="1467028" cy="1450801"/>
            <a:chOff x="-19" y="-2"/>
            <a:chExt cx="1467028" cy="1450801"/>
          </a:xfrm>
        </p:grpSpPr>
        <p:sp>
          <p:nvSpPr>
            <p:cNvPr id="548" name="Google Shape;548;p28"/>
            <p:cNvSpPr/>
            <p:nvPr/>
          </p:nvSpPr>
          <p:spPr>
            <a:xfrm flipH="1">
              <a:off x="498875" y="-1"/>
              <a:ext cx="122450" cy="412529"/>
            </a:xfrm>
            <a:custGeom>
              <a:rect b="b" l="l" r="r" t="t"/>
              <a:pathLst>
                <a:path extrusionOk="0" h="5335" w="2834">
                  <a:moveTo>
                    <a:pt x="0" y="0"/>
                  </a:moveTo>
                  <a:lnTo>
                    <a:pt x="0" y="5334"/>
                  </a:lnTo>
                  <a:lnTo>
                    <a:pt x="2834" y="5334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 flipH="1">
              <a:off x="1" y="615175"/>
              <a:ext cx="387275" cy="122472"/>
            </a:xfrm>
            <a:custGeom>
              <a:rect b="b" l="l" r="r" t="t"/>
              <a:pathLst>
                <a:path extrusionOk="0" h="2835" w="6490">
                  <a:moveTo>
                    <a:pt x="0" y="0"/>
                  </a:moveTo>
                  <a:lnTo>
                    <a:pt x="0" y="2834"/>
                  </a:lnTo>
                  <a:lnTo>
                    <a:pt x="6489" y="2834"/>
                  </a:lnTo>
                  <a:lnTo>
                    <a:pt x="6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 flipH="1">
              <a:off x="253509" y="247342"/>
              <a:ext cx="377115" cy="498528"/>
            </a:xfrm>
            <a:custGeom>
              <a:rect b="b" l="l" r="r" t="t"/>
              <a:pathLst>
                <a:path extrusionOk="0" h="11538" w="8728">
                  <a:moveTo>
                    <a:pt x="1" y="1"/>
                  </a:moveTo>
                  <a:lnTo>
                    <a:pt x="1" y="2584"/>
                  </a:lnTo>
                  <a:cubicBezTo>
                    <a:pt x="1" y="8335"/>
                    <a:pt x="1703" y="11538"/>
                    <a:pt x="7454" y="11538"/>
                  </a:cubicBezTo>
                  <a:lnTo>
                    <a:pt x="8728" y="11538"/>
                  </a:lnTo>
                  <a:lnTo>
                    <a:pt x="8728" y="8263"/>
                  </a:lnTo>
                  <a:lnTo>
                    <a:pt x="7454" y="8263"/>
                  </a:lnTo>
                  <a:cubicBezTo>
                    <a:pt x="3513" y="8263"/>
                    <a:pt x="3275" y="6537"/>
                    <a:pt x="3275" y="2584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 flipH="1">
              <a:off x="219548" y="539554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lnTo>
                    <a:pt x="1" y="5334"/>
                  </a:lnTo>
                  <a:cubicBezTo>
                    <a:pt x="1" y="5787"/>
                    <a:pt x="358" y="6156"/>
                    <a:pt x="810" y="6156"/>
                  </a:cubicBezTo>
                  <a:cubicBezTo>
                    <a:pt x="1275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69"/>
                    <a:pt x="1275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 flipH="1">
              <a:off x="430962" y="211825"/>
              <a:ext cx="265510" cy="71076"/>
            </a:xfrm>
            <a:custGeom>
              <a:rect b="b" l="l" r="r" t="t"/>
              <a:pathLst>
                <a:path extrusionOk="0" h="1645" w="6145">
                  <a:moveTo>
                    <a:pt x="822" y="1"/>
                  </a:moveTo>
                  <a:cubicBezTo>
                    <a:pt x="358" y="1"/>
                    <a:pt x="1" y="370"/>
                    <a:pt x="1" y="823"/>
                  </a:cubicBezTo>
                  <a:cubicBezTo>
                    <a:pt x="1" y="1275"/>
                    <a:pt x="358" y="1644"/>
                    <a:pt x="822" y="1644"/>
                  </a:cubicBezTo>
                  <a:lnTo>
                    <a:pt x="5323" y="1644"/>
                  </a:lnTo>
                  <a:cubicBezTo>
                    <a:pt x="5775" y="1644"/>
                    <a:pt x="6144" y="1275"/>
                    <a:pt x="6144" y="823"/>
                  </a:cubicBezTo>
                  <a:cubicBezTo>
                    <a:pt x="6144" y="370"/>
                    <a:pt x="5775" y="1"/>
                    <a:pt x="5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 flipH="1">
              <a:off x="1275600" y="-2"/>
              <a:ext cx="121975" cy="918924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 flipH="1">
              <a:off x="-19" y="1253200"/>
              <a:ext cx="964919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 flipH="1">
              <a:off x="844475" y="750621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 flipH="1">
              <a:off x="1200980" y="716141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 flipH="1">
              <a:off x="809002" y="1185332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3">
  <p:cSld name="CUSTOM_5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" name="Google Shape;559;p29"/>
          <p:cNvGrpSpPr/>
          <p:nvPr/>
        </p:nvGrpSpPr>
        <p:grpSpPr>
          <a:xfrm>
            <a:off x="5530351" y="-38945"/>
            <a:ext cx="3612574" cy="4858305"/>
            <a:chOff x="5530351" y="-38945"/>
            <a:chExt cx="3612574" cy="4858305"/>
          </a:xfrm>
        </p:grpSpPr>
        <p:sp>
          <p:nvSpPr>
            <p:cNvPr id="560" name="Google Shape;560;p29"/>
            <p:cNvSpPr/>
            <p:nvPr/>
          </p:nvSpPr>
          <p:spPr>
            <a:xfrm rot="10800000">
              <a:off x="7305825" y="686616"/>
              <a:ext cx="122500" cy="3753657"/>
            </a:xfrm>
            <a:custGeom>
              <a:rect b="b" l="l" r="r" t="t"/>
              <a:pathLst>
                <a:path extrusionOk="0" h="118956" w="2835">
                  <a:moveTo>
                    <a:pt x="1" y="0"/>
                  </a:moveTo>
                  <a:lnTo>
                    <a:pt x="1" y="118955"/>
                  </a:lnTo>
                  <a:lnTo>
                    <a:pt x="2834" y="118955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1" name="Google Shape;561;p29"/>
            <p:cNvGrpSpPr/>
            <p:nvPr/>
          </p:nvGrpSpPr>
          <p:grpSpPr>
            <a:xfrm>
              <a:off x="5973838" y="4375878"/>
              <a:ext cx="1466646" cy="443482"/>
              <a:chOff x="5973838" y="4375878"/>
              <a:chExt cx="1466646" cy="443482"/>
            </a:xfrm>
          </p:grpSpPr>
          <p:sp>
            <p:nvSpPr>
              <p:cNvPr id="562" name="Google Shape;562;p29"/>
              <p:cNvSpPr/>
              <p:nvPr/>
            </p:nvSpPr>
            <p:spPr>
              <a:xfrm rot="10800000">
                <a:off x="5973838" y="4621700"/>
                <a:ext cx="943212" cy="121975"/>
              </a:xfrm>
              <a:custGeom>
                <a:rect b="b" l="l" r="r" t="t"/>
                <a:pathLst>
                  <a:path extrusionOk="0" h="2823" w="26635">
                    <a:moveTo>
                      <a:pt x="0" y="1"/>
                    </a:moveTo>
                    <a:lnTo>
                      <a:pt x="0" y="2822"/>
                    </a:lnTo>
                    <a:lnTo>
                      <a:pt x="26634" y="2822"/>
                    </a:lnTo>
                    <a:lnTo>
                      <a:pt x="266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63" name="Google Shape;563;p29"/>
              <p:cNvGrpSpPr/>
              <p:nvPr/>
            </p:nvGrpSpPr>
            <p:grpSpPr>
              <a:xfrm rot="10800000">
                <a:off x="6905964" y="4375878"/>
                <a:ext cx="534520" cy="443482"/>
                <a:chOff x="5500716" y="1397589"/>
                <a:chExt cx="534520" cy="443482"/>
              </a:xfrm>
            </p:grpSpPr>
            <p:sp>
              <p:nvSpPr>
                <p:cNvPr id="564" name="Google Shape;564;p29"/>
                <p:cNvSpPr/>
                <p:nvPr/>
              </p:nvSpPr>
              <p:spPr>
                <a:xfrm>
                  <a:off x="5500716" y="1463437"/>
                  <a:ext cx="499047" cy="377634"/>
                </a:xfrm>
                <a:custGeom>
                  <a:rect b="b" l="l" r="r" t="t"/>
                  <a:pathLst>
                    <a:path extrusionOk="0" h="8740" w="11550">
                      <a:moveTo>
                        <a:pt x="8954" y="0"/>
                      </a:moveTo>
                      <a:cubicBezTo>
                        <a:pt x="3203" y="0"/>
                        <a:pt x="0" y="1715"/>
                        <a:pt x="0" y="7466"/>
                      </a:cubicBezTo>
                      <a:lnTo>
                        <a:pt x="0" y="8740"/>
                      </a:lnTo>
                      <a:lnTo>
                        <a:pt x="3274" y="8740"/>
                      </a:lnTo>
                      <a:lnTo>
                        <a:pt x="3274" y="7466"/>
                      </a:lnTo>
                      <a:cubicBezTo>
                        <a:pt x="3274" y="3513"/>
                        <a:pt x="5001" y="3275"/>
                        <a:pt x="8954" y="3275"/>
                      </a:cubicBezTo>
                      <a:lnTo>
                        <a:pt x="11549" y="3275"/>
                      </a:lnTo>
                      <a:lnTo>
                        <a:pt x="1154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" name="Google Shape;565;p29"/>
                <p:cNvSpPr/>
                <p:nvPr/>
              </p:nvSpPr>
              <p:spPr>
                <a:xfrm>
                  <a:off x="5964203" y="1397589"/>
                  <a:ext cx="71033" cy="265985"/>
                </a:xfrm>
                <a:custGeom>
                  <a:rect b="b" l="l" r="r" t="t"/>
                  <a:pathLst>
                    <a:path extrusionOk="0" h="6156" w="1644">
                      <a:moveTo>
                        <a:pt x="822" y="0"/>
                      </a:moveTo>
                      <a:cubicBezTo>
                        <a:pt x="370" y="0"/>
                        <a:pt x="1" y="370"/>
                        <a:pt x="1" y="822"/>
                      </a:cubicBezTo>
                      <a:lnTo>
                        <a:pt x="1" y="5334"/>
                      </a:lnTo>
                      <a:cubicBezTo>
                        <a:pt x="1" y="5787"/>
                        <a:pt x="358" y="6156"/>
                        <a:pt x="822" y="6156"/>
                      </a:cubicBezTo>
                      <a:cubicBezTo>
                        <a:pt x="1275" y="6156"/>
                        <a:pt x="1644" y="5787"/>
                        <a:pt x="1644" y="5334"/>
                      </a:cubicBezTo>
                      <a:lnTo>
                        <a:pt x="1644" y="822"/>
                      </a:lnTo>
                      <a:cubicBezTo>
                        <a:pt x="1644" y="370"/>
                        <a:pt x="1275" y="0"/>
                        <a:pt x="8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66" name="Google Shape;566;p29"/>
            <p:cNvGrpSpPr/>
            <p:nvPr/>
          </p:nvGrpSpPr>
          <p:grpSpPr>
            <a:xfrm>
              <a:off x="6039678" y="-38945"/>
              <a:ext cx="1396726" cy="745481"/>
              <a:chOff x="6039678" y="-87195"/>
              <a:chExt cx="1396726" cy="745481"/>
            </a:xfrm>
          </p:grpSpPr>
          <p:sp>
            <p:nvSpPr>
              <p:cNvPr id="567" name="Google Shape;567;p29"/>
              <p:cNvSpPr/>
              <p:nvPr/>
            </p:nvSpPr>
            <p:spPr>
              <a:xfrm flipH="1" rot="-5400000">
                <a:off x="6676794" y="-52197"/>
                <a:ext cx="121975" cy="808758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29"/>
              <p:cNvSpPr/>
              <p:nvPr/>
            </p:nvSpPr>
            <p:spPr>
              <a:xfrm flipH="1" rot="-5400000">
                <a:off x="6998322" y="220205"/>
                <a:ext cx="377115" cy="499047"/>
              </a:xfrm>
              <a:custGeom>
                <a:rect b="b" l="l" r="r" t="t"/>
                <a:pathLst>
                  <a:path extrusionOk="0" h="11550" w="8728">
                    <a:moveTo>
                      <a:pt x="0" y="1"/>
                    </a:moveTo>
                    <a:lnTo>
                      <a:pt x="0" y="2596"/>
                    </a:lnTo>
                    <a:cubicBezTo>
                      <a:pt x="0" y="8347"/>
                      <a:pt x="1703" y="11550"/>
                      <a:pt x="7454" y="11550"/>
                    </a:cubicBezTo>
                    <a:lnTo>
                      <a:pt x="8728" y="11550"/>
                    </a:lnTo>
                    <a:lnTo>
                      <a:pt x="8728" y="8276"/>
                    </a:lnTo>
                    <a:lnTo>
                      <a:pt x="7454" y="8276"/>
                    </a:lnTo>
                    <a:cubicBezTo>
                      <a:pt x="3513" y="8276"/>
                      <a:pt x="3275" y="6549"/>
                      <a:pt x="3275" y="2596"/>
                    </a:cubicBez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29"/>
              <p:cNvSpPr/>
              <p:nvPr/>
            </p:nvSpPr>
            <p:spPr>
              <a:xfrm flipH="1" rot="-5400000">
                <a:off x="6804645" y="316666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29"/>
              <p:cNvSpPr/>
              <p:nvPr/>
            </p:nvSpPr>
            <p:spPr>
              <a:xfrm rot="-5400000">
                <a:off x="5978971" y="-26488"/>
                <a:ext cx="499047" cy="377634"/>
              </a:xfrm>
              <a:custGeom>
                <a:rect b="b" l="l" r="r" t="t"/>
                <a:pathLst>
                  <a:path extrusionOk="0" h="8740" w="11550">
                    <a:moveTo>
                      <a:pt x="8954" y="0"/>
                    </a:moveTo>
                    <a:cubicBezTo>
                      <a:pt x="3203" y="0"/>
                      <a:pt x="0" y="1715"/>
                      <a:pt x="0" y="7466"/>
                    </a:cubicBezTo>
                    <a:lnTo>
                      <a:pt x="0" y="8740"/>
                    </a:lnTo>
                    <a:lnTo>
                      <a:pt x="3274" y="8740"/>
                    </a:lnTo>
                    <a:lnTo>
                      <a:pt x="3274" y="7466"/>
                    </a:lnTo>
                    <a:cubicBezTo>
                      <a:pt x="3274" y="3513"/>
                      <a:pt x="5001" y="3275"/>
                      <a:pt x="8954" y="3275"/>
                    </a:cubicBezTo>
                    <a:lnTo>
                      <a:pt x="11549" y="3275"/>
                    </a:lnTo>
                    <a:lnTo>
                      <a:pt x="115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29"/>
              <p:cNvSpPr/>
              <p:nvPr/>
            </p:nvSpPr>
            <p:spPr>
              <a:xfrm flipH="1" rot="-5400000">
                <a:off x="6282763" y="316666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2" name="Google Shape;572;p29"/>
            <p:cNvGrpSpPr/>
            <p:nvPr/>
          </p:nvGrpSpPr>
          <p:grpSpPr>
            <a:xfrm>
              <a:off x="5530351" y="-74"/>
              <a:ext cx="3612574" cy="4819434"/>
              <a:chOff x="5530351" y="-74"/>
              <a:chExt cx="3612574" cy="4819434"/>
            </a:xfrm>
          </p:grpSpPr>
          <p:sp>
            <p:nvSpPr>
              <p:cNvPr id="573" name="Google Shape;573;p29"/>
              <p:cNvSpPr/>
              <p:nvPr/>
            </p:nvSpPr>
            <p:spPr>
              <a:xfrm rot="10800000">
                <a:off x="8360000" y="-74"/>
                <a:ext cx="122500" cy="706599"/>
              </a:xfrm>
              <a:custGeom>
                <a:rect b="b" l="l" r="r" t="t"/>
                <a:pathLst>
                  <a:path extrusionOk="0" h="118956" w="2835">
                    <a:moveTo>
                      <a:pt x="1" y="0"/>
                    </a:moveTo>
                    <a:lnTo>
                      <a:pt x="1" y="118955"/>
                    </a:lnTo>
                    <a:lnTo>
                      <a:pt x="2834" y="118955"/>
                    </a:lnTo>
                    <a:lnTo>
                      <a:pt x="28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29"/>
              <p:cNvSpPr/>
              <p:nvPr/>
            </p:nvSpPr>
            <p:spPr>
              <a:xfrm rot="5400000">
                <a:off x="4146447" y="2793128"/>
                <a:ext cx="3043581" cy="121975"/>
              </a:xfrm>
              <a:custGeom>
                <a:rect b="b" l="l" r="r" t="t"/>
                <a:pathLst>
                  <a:path extrusionOk="0" h="2823" w="26635">
                    <a:moveTo>
                      <a:pt x="0" y="1"/>
                    </a:moveTo>
                    <a:lnTo>
                      <a:pt x="0" y="2822"/>
                    </a:lnTo>
                    <a:lnTo>
                      <a:pt x="26634" y="2822"/>
                    </a:lnTo>
                    <a:lnTo>
                      <a:pt x="266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9"/>
              <p:cNvSpPr/>
              <p:nvPr/>
            </p:nvSpPr>
            <p:spPr>
              <a:xfrm rot="10800000">
                <a:off x="5973760" y="948675"/>
                <a:ext cx="3169165" cy="121975"/>
              </a:xfrm>
              <a:custGeom>
                <a:rect b="b" l="l" r="r" t="t"/>
                <a:pathLst>
                  <a:path extrusionOk="0" h="2823" w="26635">
                    <a:moveTo>
                      <a:pt x="0" y="1"/>
                    </a:moveTo>
                    <a:lnTo>
                      <a:pt x="0" y="2822"/>
                    </a:lnTo>
                    <a:lnTo>
                      <a:pt x="26634" y="2822"/>
                    </a:lnTo>
                    <a:lnTo>
                      <a:pt x="266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29"/>
              <p:cNvSpPr/>
              <p:nvPr/>
            </p:nvSpPr>
            <p:spPr>
              <a:xfrm rot="5400000">
                <a:off x="8233734" y="821863"/>
                <a:ext cx="375041" cy="142023"/>
              </a:xfrm>
              <a:custGeom>
                <a:rect b="b" l="l" r="r" t="t"/>
                <a:pathLst>
                  <a:path extrusionOk="0" h="3287" w="8680">
                    <a:moveTo>
                      <a:pt x="0" y="1"/>
                    </a:moveTo>
                    <a:lnTo>
                      <a:pt x="0" y="3287"/>
                    </a:lnTo>
                    <a:lnTo>
                      <a:pt x="8680" y="3287"/>
                    </a:lnTo>
                    <a:lnTo>
                      <a:pt x="86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29"/>
              <p:cNvSpPr/>
              <p:nvPr/>
            </p:nvSpPr>
            <p:spPr>
              <a:xfrm rot="5400000">
                <a:off x="8389843" y="581867"/>
                <a:ext cx="62824" cy="246974"/>
              </a:xfrm>
              <a:custGeom>
                <a:rect b="b" l="l" r="r" t="t"/>
                <a:pathLst>
                  <a:path extrusionOk="0" h="5716" w="1454">
                    <a:moveTo>
                      <a:pt x="727" y="0"/>
                    </a:moveTo>
                    <a:cubicBezTo>
                      <a:pt x="334" y="0"/>
                      <a:pt x="1" y="334"/>
                      <a:pt x="1" y="727"/>
                    </a:cubicBezTo>
                    <a:lnTo>
                      <a:pt x="1" y="4989"/>
                    </a:lnTo>
                    <a:cubicBezTo>
                      <a:pt x="1" y="5382"/>
                      <a:pt x="334" y="5715"/>
                      <a:pt x="727" y="5715"/>
                    </a:cubicBezTo>
                    <a:cubicBezTo>
                      <a:pt x="1132" y="5715"/>
                      <a:pt x="1453" y="5382"/>
                      <a:pt x="1453" y="4989"/>
                    </a:cubicBezTo>
                    <a:lnTo>
                      <a:pt x="1453" y="727"/>
                    </a:lnTo>
                    <a:cubicBezTo>
                      <a:pt x="1453" y="334"/>
                      <a:pt x="1132" y="0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9"/>
              <p:cNvSpPr/>
              <p:nvPr/>
            </p:nvSpPr>
            <p:spPr>
              <a:xfrm rot="5400000">
                <a:off x="8362104" y="669341"/>
                <a:ext cx="141505" cy="680648"/>
              </a:xfrm>
              <a:custGeom>
                <a:rect b="b" l="l" r="r" t="t"/>
                <a:pathLst>
                  <a:path extrusionOk="0" h="15753" w="3275">
                    <a:moveTo>
                      <a:pt x="1" y="1"/>
                    </a:moveTo>
                    <a:lnTo>
                      <a:pt x="1" y="15753"/>
                    </a:lnTo>
                    <a:lnTo>
                      <a:pt x="3275" y="15753"/>
                    </a:ln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 rot="5400000">
                <a:off x="7972653" y="978750"/>
                <a:ext cx="246456" cy="62262"/>
              </a:xfrm>
              <a:custGeom>
                <a:rect b="b" l="l" r="r" t="t"/>
                <a:pathLst>
                  <a:path extrusionOk="0" h="1441" w="5704">
                    <a:moveTo>
                      <a:pt x="726" y="0"/>
                    </a:moveTo>
                    <a:cubicBezTo>
                      <a:pt x="322" y="0"/>
                      <a:pt x="0" y="322"/>
                      <a:pt x="0" y="726"/>
                    </a:cubicBezTo>
                    <a:cubicBezTo>
                      <a:pt x="0" y="1119"/>
                      <a:pt x="322" y="1441"/>
                      <a:pt x="726" y="1441"/>
                    </a:cubicBezTo>
                    <a:lnTo>
                      <a:pt x="4989" y="1441"/>
                    </a:lnTo>
                    <a:cubicBezTo>
                      <a:pt x="5382" y="1441"/>
                      <a:pt x="5703" y="1119"/>
                      <a:pt x="5703" y="726"/>
                    </a:cubicBezTo>
                    <a:cubicBezTo>
                      <a:pt x="5703" y="322"/>
                      <a:pt x="5382" y="0"/>
                      <a:pt x="49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 rot="5400000">
                <a:off x="8650168" y="978512"/>
                <a:ext cx="246456" cy="62305"/>
              </a:xfrm>
              <a:custGeom>
                <a:rect b="b" l="l" r="r" t="t"/>
                <a:pathLst>
                  <a:path extrusionOk="0" h="1442" w="5704">
                    <a:moveTo>
                      <a:pt x="726" y="1"/>
                    </a:moveTo>
                    <a:cubicBezTo>
                      <a:pt x="322" y="1"/>
                      <a:pt x="0" y="322"/>
                      <a:pt x="0" y="727"/>
                    </a:cubicBezTo>
                    <a:cubicBezTo>
                      <a:pt x="0" y="1120"/>
                      <a:pt x="322" y="1441"/>
                      <a:pt x="726" y="1441"/>
                    </a:cubicBezTo>
                    <a:lnTo>
                      <a:pt x="4989" y="1441"/>
                    </a:lnTo>
                    <a:cubicBezTo>
                      <a:pt x="5382" y="1441"/>
                      <a:pt x="5703" y="1120"/>
                      <a:pt x="5703" y="727"/>
                    </a:cubicBezTo>
                    <a:cubicBezTo>
                      <a:pt x="5703" y="322"/>
                      <a:pt x="5382" y="1"/>
                      <a:pt x="49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5596166" y="942737"/>
                <a:ext cx="499047" cy="377634"/>
              </a:xfrm>
              <a:custGeom>
                <a:rect b="b" l="l" r="r" t="t"/>
                <a:pathLst>
                  <a:path extrusionOk="0" h="8740" w="11550">
                    <a:moveTo>
                      <a:pt x="8954" y="0"/>
                    </a:moveTo>
                    <a:cubicBezTo>
                      <a:pt x="3203" y="0"/>
                      <a:pt x="0" y="1715"/>
                      <a:pt x="0" y="7466"/>
                    </a:cubicBezTo>
                    <a:lnTo>
                      <a:pt x="0" y="8740"/>
                    </a:lnTo>
                    <a:lnTo>
                      <a:pt x="3274" y="8740"/>
                    </a:lnTo>
                    <a:lnTo>
                      <a:pt x="3274" y="7466"/>
                    </a:lnTo>
                    <a:cubicBezTo>
                      <a:pt x="3274" y="3513"/>
                      <a:pt x="5001" y="3275"/>
                      <a:pt x="8954" y="3275"/>
                    </a:cubicBezTo>
                    <a:lnTo>
                      <a:pt x="11549" y="3275"/>
                    </a:lnTo>
                    <a:lnTo>
                      <a:pt x="115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6059653" y="876889"/>
                <a:ext cx="71033" cy="265985"/>
              </a:xfrm>
              <a:custGeom>
                <a:rect b="b" l="l" r="r" t="t"/>
                <a:pathLst>
                  <a:path extrusionOk="0" h="6156" w="1644">
                    <a:moveTo>
                      <a:pt x="822" y="0"/>
                    </a:moveTo>
                    <a:cubicBezTo>
                      <a:pt x="370" y="0"/>
                      <a:pt x="1" y="370"/>
                      <a:pt x="1" y="822"/>
                    </a:cubicBezTo>
                    <a:lnTo>
                      <a:pt x="1" y="5334"/>
                    </a:lnTo>
                    <a:cubicBezTo>
                      <a:pt x="1" y="5787"/>
                      <a:pt x="358" y="6156"/>
                      <a:pt x="822" y="6156"/>
                    </a:cubicBezTo>
                    <a:cubicBezTo>
                      <a:pt x="1275" y="6156"/>
                      <a:pt x="1644" y="5787"/>
                      <a:pt x="1644" y="5334"/>
                    </a:cubicBezTo>
                    <a:lnTo>
                      <a:pt x="1644" y="822"/>
                    </a:lnTo>
                    <a:cubicBezTo>
                      <a:pt x="1644" y="370"/>
                      <a:pt x="1275" y="0"/>
                      <a:pt x="8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 rot="5400000">
                <a:off x="5627828" y="1189814"/>
                <a:ext cx="71033" cy="265985"/>
              </a:xfrm>
              <a:custGeom>
                <a:rect b="b" l="l" r="r" t="t"/>
                <a:pathLst>
                  <a:path extrusionOk="0" h="6156" w="1644">
                    <a:moveTo>
                      <a:pt x="822" y="0"/>
                    </a:moveTo>
                    <a:cubicBezTo>
                      <a:pt x="370" y="0"/>
                      <a:pt x="1" y="370"/>
                      <a:pt x="1" y="822"/>
                    </a:cubicBezTo>
                    <a:lnTo>
                      <a:pt x="1" y="5334"/>
                    </a:lnTo>
                    <a:cubicBezTo>
                      <a:pt x="1" y="5787"/>
                      <a:pt x="358" y="6156"/>
                      <a:pt x="822" y="6156"/>
                    </a:cubicBezTo>
                    <a:cubicBezTo>
                      <a:pt x="1275" y="6156"/>
                      <a:pt x="1644" y="5787"/>
                      <a:pt x="1644" y="5334"/>
                    </a:cubicBezTo>
                    <a:lnTo>
                      <a:pt x="1644" y="822"/>
                    </a:lnTo>
                    <a:cubicBezTo>
                      <a:pt x="1644" y="370"/>
                      <a:pt x="1275" y="0"/>
                      <a:pt x="8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4" name="Google Shape;584;p29"/>
              <p:cNvGrpSpPr/>
              <p:nvPr/>
            </p:nvGrpSpPr>
            <p:grpSpPr>
              <a:xfrm flipH="1" rot="10800000">
                <a:off x="5530351" y="4337926"/>
                <a:ext cx="600334" cy="481434"/>
                <a:chOff x="5454151" y="1397589"/>
                <a:chExt cx="600334" cy="481434"/>
              </a:xfrm>
            </p:grpSpPr>
            <p:sp>
              <p:nvSpPr>
                <p:cNvPr id="585" name="Google Shape;585;p29"/>
                <p:cNvSpPr/>
                <p:nvPr/>
              </p:nvSpPr>
              <p:spPr>
                <a:xfrm>
                  <a:off x="5519966" y="1463437"/>
                  <a:ext cx="499047" cy="377634"/>
                </a:xfrm>
                <a:custGeom>
                  <a:rect b="b" l="l" r="r" t="t"/>
                  <a:pathLst>
                    <a:path extrusionOk="0" h="8740" w="11550">
                      <a:moveTo>
                        <a:pt x="8954" y="0"/>
                      </a:moveTo>
                      <a:cubicBezTo>
                        <a:pt x="3203" y="0"/>
                        <a:pt x="0" y="1715"/>
                        <a:pt x="0" y="7466"/>
                      </a:cubicBezTo>
                      <a:lnTo>
                        <a:pt x="0" y="8740"/>
                      </a:lnTo>
                      <a:lnTo>
                        <a:pt x="3274" y="8740"/>
                      </a:lnTo>
                      <a:lnTo>
                        <a:pt x="3274" y="7466"/>
                      </a:lnTo>
                      <a:cubicBezTo>
                        <a:pt x="3274" y="3513"/>
                        <a:pt x="5001" y="3275"/>
                        <a:pt x="8954" y="3275"/>
                      </a:cubicBezTo>
                      <a:lnTo>
                        <a:pt x="11549" y="3275"/>
                      </a:lnTo>
                      <a:lnTo>
                        <a:pt x="115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" name="Google Shape;586;p29"/>
                <p:cNvSpPr/>
                <p:nvPr/>
              </p:nvSpPr>
              <p:spPr>
                <a:xfrm>
                  <a:off x="5983453" y="1397589"/>
                  <a:ext cx="71033" cy="265985"/>
                </a:xfrm>
                <a:custGeom>
                  <a:rect b="b" l="l" r="r" t="t"/>
                  <a:pathLst>
                    <a:path extrusionOk="0" h="6156" w="1644">
                      <a:moveTo>
                        <a:pt x="822" y="0"/>
                      </a:moveTo>
                      <a:cubicBezTo>
                        <a:pt x="370" y="0"/>
                        <a:pt x="1" y="370"/>
                        <a:pt x="1" y="822"/>
                      </a:cubicBezTo>
                      <a:lnTo>
                        <a:pt x="1" y="5334"/>
                      </a:lnTo>
                      <a:cubicBezTo>
                        <a:pt x="1" y="5787"/>
                        <a:pt x="358" y="6156"/>
                        <a:pt x="822" y="6156"/>
                      </a:cubicBezTo>
                      <a:cubicBezTo>
                        <a:pt x="1275" y="6156"/>
                        <a:pt x="1644" y="5787"/>
                        <a:pt x="1644" y="5334"/>
                      </a:cubicBezTo>
                      <a:lnTo>
                        <a:pt x="1644" y="822"/>
                      </a:lnTo>
                      <a:cubicBezTo>
                        <a:pt x="1644" y="370"/>
                        <a:pt x="1275" y="0"/>
                        <a:pt x="8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29"/>
                <p:cNvSpPr/>
                <p:nvPr/>
              </p:nvSpPr>
              <p:spPr>
                <a:xfrm rot="5400000">
                  <a:off x="5551628" y="1710514"/>
                  <a:ext cx="71033" cy="265985"/>
                </a:xfrm>
                <a:custGeom>
                  <a:rect b="b" l="l" r="r" t="t"/>
                  <a:pathLst>
                    <a:path extrusionOk="0" h="6156" w="1644">
                      <a:moveTo>
                        <a:pt x="822" y="0"/>
                      </a:moveTo>
                      <a:cubicBezTo>
                        <a:pt x="370" y="0"/>
                        <a:pt x="1" y="370"/>
                        <a:pt x="1" y="822"/>
                      </a:cubicBezTo>
                      <a:lnTo>
                        <a:pt x="1" y="5334"/>
                      </a:lnTo>
                      <a:cubicBezTo>
                        <a:pt x="1" y="5787"/>
                        <a:pt x="358" y="6156"/>
                        <a:pt x="822" y="6156"/>
                      </a:cubicBezTo>
                      <a:cubicBezTo>
                        <a:pt x="1275" y="6156"/>
                        <a:pt x="1644" y="5787"/>
                        <a:pt x="1644" y="5334"/>
                      </a:cubicBezTo>
                      <a:lnTo>
                        <a:pt x="1644" y="822"/>
                      </a:lnTo>
                      <a:cubicBezTo>
                        <a:pt x="1644" y="370"/>
                        <a:pt x="1275" y="0"/>
                        <a:pt x="8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88" name="Google Shape;588;p29"/>
            <p:cNvSpPr/>
            <p:nvPr/>
          </p:nvSpPr>
          <p:spPr>
            <a:xfrm flipH="1">
              <a:off x="7234320" y="686616"/>
              <a:ext cx="265510" cy="71033"/>
            </a:xfrm>
            <a:custGeom>
              <a:rect b="b" l="l" r="r" t="t"/>
              <a:pathLst>
                <a:path extrusionOk="0" h="1644" w="6145">
                  <a:moveTo>
                    <a:pt x="822" y="0"/>
                  </a:moveTo>
                  <a:cubicBezTo>
                    <a:pt x="358" y="0"/>
                    <a:pt x="0" y="369"/>
                    <a:pt x="0" y="822"/>
                  </a:cubicBezTo>
                  <a:cubicBezTo>
                    <a:pt x="0" y="1274"/>
                    <a:pt x="358" y="1643"/>
                    <a:pt x="822" y="1643"/>
                  </a:cubicBezTo>
                  <a:lnTo>
                    <a:pt x="5323" y="1643"/>
                  </a:lnTo>
                  <a:cubicBezTo>
                    <a:pt x="5382" y="1643"/>
                    <a:pt x="5442" y="1643"/>
                    <a:pt x="5489" y="1631"/>
                  </a:cubicBezTo>
                  <a:cubicBezTo>
                    <a:pt x="5858" y="1560"/>
                    <a:pt x="6144" y="1227"/>
                    <a:pt x="6144" y="822"/>
                  </a:cubicBezTo>
                  <a:cubicBezTo>
                    <a:pt x="6144" y="369"/>
                    <a:pt x="5775" y="0"/>
                    <a:pt x="5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9"/>
            <p:cNvSpPr/>
            <p:nvPr/>
          </p:nvSpPr>
          <p:spPr>
            <a:xfrm rot="-5400000">
              <a:off x="7331551" y="4238874"/>
              <a:ext cx="71033" cy="265985"/>
            </a:xfrm>
            <a:custGeom>
              <a:rect b="b" l="l" r="r" t="t"/>
              <a:pathLst>
                <a:path extrusionOk="0" h="6156" w="1644">
                  <a:moveTo>
                    <a:pt x="822" y="0"/>
                  </a:moveTo>
                  <a:cubicBezTo>
                    <a:pt x="370" y="0"/>
                    <a:pt x="1" y="370"/>
                    <a:pt x="1" y="822"/>
                  </a:cubicBezTo>
                  <a:lnTo>
                    <a:pt x="1" y="5334"/>
                  </a:lnTo>
                  <a:cubicBezTo>
                    <a:pt x="1" y="5787"/>
                    <a:pt x="358" y="6156"/>
                    <a:pt x="822" y="6156"/>
                  </a:cubicBezTo>
                  <a:cubicBezTo>
                    <a:pt x="1275" y="6156"/>
                    <a:pt x="1644" y="5787"/>
                    <a:pt x="1644" y="5334"/>
                  </a:cubicBezTo>
                  <a:lnTo>
                    <a:pt x="1644" y="822"/>
                  </a:lnTo>
                  <a:cubicBezTo>
                    <a:pt x="1644" y="370"/>
                    <a:pt x="1275" y="0"/>
                    <a:pt x="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" name="Google Shape;590;p29"/>
          <p:cNvSpPr txBox="1"/>
          <p:nvPr>
            <p:ph type="title"/>
          </p:nvPr>
        </p:nvSpPr>
        <p:spPr>
          <a:xfrm>
            <a:off x="1022800" y="1272300"/>
            <a:ext cx="3230400" cy="13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1" name="Google Shape;591;p29"/>
          <p:cNvSpPr txBox="1"/>
          <p:nvPr>
            <p:ph idx="1" type="subTitle"/>
          </p:nvPr>
        </p:nvSpPr>
        <p:spPr>
          <a:xfrm>
            <a:off x="1022800" y="2745900"/>
            <a:ext cx="3230400" cy="1125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592" name="Google Shape;592;p29"/>
          <p:cNvGrpSpPr/>
          <p:nvPr/>
        </p:nvGrpSpPr>
        <p:grpSpPr>
          <a:xfrm rot="10800000">
            <a:off x="-1137598" y="-554769"/>
            <a:ext cx="3381734" cy="6999001"/>
            <a:chOff x="6448192" y="-783360"/>
            <a:chExt cx="3381734" cy="6999001"/>
          </a:xfrm>
        </p:grpSpPr>
        <p:sp>
          <p:nvSpPr>
            <p:cNvPr id="593" name="Google Shape;593;p29"/>
            <p:cNvSpPr/>
            <p:nvPr/>
          </p:nvSpPr>
          <p:spPr>
            <a:xfrm rot="-5400000">
              <a:off x="6448192" y="5124231"/>
              <a:ext cx="1091410" cy="1091410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9"/>
            <p:cNvSpPr/>
            <p:nvPr/>
          </p:nvSpPr>
          <p:spPr>
            <a:xfrm rot="10381552">
              <a:off x="7257443" y="-644565"/>
              <a:ext cx="2434104" cy="2427651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5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9"/>
            <p:cNvSpPr/>
            <p:nvPr/>
          </p:nvSpPr>
          <p:spPr>
            <a:xfrm>
              <a:off x="7583700" y="4362288"/>
              <a:ext cx="1549226" cy="1522082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4">
  <p:cSld name="CUSTOM_5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0"/>
          <p:cNvSpPr txBox="1"/>
          <p:nvPr>
            <p:ph type="title"/>
          </p:nvPr>
        </p:nvSpPr>
        <p:spPr>
          <a:xfrm>
            <a:off x="1022825" y="3208550"/>
            <a:ext cx="3230400" cy="13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3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8" name="Google Shape;598;p30"/>
          <p:cNvSpPr txBox="1"/>
          <p:nvPr>
            <p:ph idx="1" type="subTitle"/>
          </p:nvPr>
        </p:nvSpPr>
        <p:spPr>
          <a:xfrm>
            <a:off x="4572000" y="3416275"/>
            <a:ext cx="3196800" cy="942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9" name="Google Shape;599;p30"/>
          <p:cNvSpPr/>
          <p:nvPr/>
        </p:nvSpPr>
        <p:spPr>
          <a:xfrm rot="5400000">
            <a:off x="8489539" y="3463606"/>
            <a:ext cx="1091410" cy="1091410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30"/>
          <p:cNvSpPr/>
          <p:nvPr/>
        </p:nvSpPr>
        <p:spPr>
          <a:xfrm rot="-418448">
            <a:off x="-1413469" y="2795486"/>
            <a:ext cx="2434104" cy="2427651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5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30"/>
          <p:cNvSpPr/>
          <p:nvPr/>
        </p:nvSpPr>
        <p:spPr>
          <a:xfrm rot="10800000">
            <a:off x="7216465" y="4115152"/>
            <a:ext cx="1549226" cy="1522082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4"/>
          <p:cNvGrpSpPr/>
          <p:nvPr/>
        </p:nvGrpSpPr>
        <p:grpSpPr>
          <a:xfrm>
            <a:off x="-1" y="-23"/>
            <a:ext cx="986724" cy="959451"/>
            <a:chOff x="-1" y="-23"/>
            <a:chExt cx="986724" cy="959451"/>
          </a:xfrm>
        </p:grpSpPr>
        <p:sp>
          <p:nvSpPr>
            <p:cNvPr id="48" name="Google Shape;48;p4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4"/>
          <p:cNvGrpSpPr/>
          <p:nvPr/>
        </p:nvGrpSpPr>
        <p:grpSpPr>
          <a:xfrm flipH="1">
            <a:off x="8574663" y="2"/>
            <a:ext cx="986724" cy="959451"/>
            <a:chOff x="-1" y="-23"/>
            <a:chExt cx="986724" cy="959451"/>
          </a:xfrm>
        </p:grpSpPr>
        <p:sp>
          <p:nvSpPr>
            <p:cNvPr id="54" name="Google Shape;54;p4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" name="Google Shape;59;p4"/>
          <p:cNvGrpSpPr/>
          <p:nvPr/>
        </p:nvGrpSpPr>
        <p:grpSpPr>
          <a:xfrm flipH="1">
            <a:off x="-245469" y="4805263"/>
            <a:ext cx="1932971" cy="666322"/>
            <a:chOff x="7213579" y="4485138"/>
            <a:chExt cx="1932971" cy="666322"/>
          </a:xfrm>
        </p:grpSpPr>
        <p:sp>
          <p:nvSpPr>
            <p:cNvPr id="60" name="Google Shape;60;p4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" name="Google Shape;64;p4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65" name="Google Shape;65;p4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4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8" name="Google Shape;68;p4"/>
          <p:cNvSpPr/>
          <p:nvPr/>
        </p:nvSpPr>
        <p:spPr>
          <a:xfrm rot="-5690340">
            <a:off x="8186291" y="770123"/>
            <a:ext cx="1091417" cy="1091417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4"/>
          <p:cNvSpPr/>
          <p:nvPr/>
        </p:nvSpPr>
        <p:spPr>
          <a:xfrm rot="10381545">
            <a:off x="8540439" y="-846016"/>
            <a:ext cx="1566919" cy="1562765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6902125" y="-389900"/>
            <a:ext cx="1549226" cy="1522082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" name="Google Shape;72;p4"/>
          <p:cNvSpPr txBox="1"/>
          <p:nvPr>
            <p:ph idx="1" type="body"/>
          </p:nvPr>
        </p:nvSpPr>
        <p:spPr>
          <a:xfrm>
            <a:off x="1286424" y="1152475"/>
            <a:ext cx="6576600" cy="3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3" name="Google Shape;73;p4"/>
          <p:cNvSpPr/>
          <p:nvPr/>
        </p:nvSpPr>
        <p:spPr>
          <a:xfrm rot="10800000">
            <a:off x="-1336197" y="3789092"/>
            <a:ext cx="2715041" cy="2707843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31"/>
          <p:cNvSpPr txBox="1"/>
          <p:nvPr>
            <p:ph idx="1" type="subTitle"/>
          </p:nvPr>
        </p:nvSpPr>
        <p:spPr>
          <a:xfrm>
            <a:off x="1269000" y="2891950"/>
            <a:ext cx="2922000" cy="1125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4" name="Google Shape;604;p31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5" name="Google Shape;605;p31"/>
          <p:cNvSpPr txBox="1"/>
          <p:nvPr>
            <p:ph idx="2" type="body"/>
          </p:nvPr>
        </p:nvSpPr>
        <p:spPr>
          <a:xfrm>
            <a:off x="4953000" y="1494550"/>
            <a:ext cx="2922000" cy="25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606" name="Google Shape;606;p31"/>
          <p:cNvSpPr txBox="1"/>
          <p:nvPr>
            <p:ph idx="3" type="subTitle"/>
          </p:nvPr>
        </p:nvSpPr>
        <p:spPr>
          <a:xfrm>
            <a:off x="1269000" y="1494550"/>
            <a:ext cx="2922000" cy="13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607" name="Google Shape;607;p31"/>
          <p:cNvGrpSpPr/>
          <p:nvPr/>
        </p:nvGrpSpPr>
        <p:grpSpPr>
          <a:xfrm flipH="1">
            <a:off x="6916127" y="-955398"/>
            <a:ext cx="2761399" cy="3678752"/>
            <a:chOff x="-570423" y="-955398"/>
            <a:chExt cx="2761399" cy="3678752"/>
          </a:xfrm>
        </p:grpSpPr>
        <p:sp>
          <p:nvSpPr>
            <p:cNvPr id="608" name="Google Shape;608;p31"/>
            <p:cNvSpPr/>
            <p:nvPr/>
          </p:nvSpPr>
          <p:spPr>
            <a:xfrm rot="-5690340">
              <a:off x="-526334" y="1587848"/>
              <a:ext cx="1091417" cy="1091417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 rot="10381552">
              <a:off x="-381507" y="-816603"/>
              <a:ext cx="2434104" cy="2427651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5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31"/>
          <p:cNvGrpSpPr/>
          <p:nvPr/>
        </p:nvGrpSpPr>
        <p:grpSpPr>
          <a:xfrm>
            <a:off x="209884" y="-4887"/>
            <a:ext cx="1197613" cy="5153275"/>
            <a:chOff x="209884" y="-4887"/>
            <a:chExt cx="1197613" cy="5153275"/>
          </a:xfrm>
        </p:grpSpPr>
        <p:grpSp>
          <p:nvGrpSpPr>
            <p:cNvPr id="611" name="Google Shape;611;p31"/>
            <p:cNvGrpSpPr/>
            <p:nvPr/>
          </p:nvGrpSpPr>
          <p:grpSpPr>
            <a:xfrm>
              <a:off x="209884" y="-4887"/>
              <a:ext cx="1059128" cy="5153275"/>
              <a:chOff x="209884" y="-4887"/>
              <a:chExt cx="1059128" cy="5153275"/>
            </a:xfrm>
          </p:grpSpPr>
          <p:sp>
            <p:nvSpPr>
              <p:cNvPr id="612" name="Google Shape;612;p31"/>
              <p:cNvSpPr/>
              <p:nvPr/>
            </p:nvSpPr>
            <p:spPr>
              <a:xfrm>
                <a:off x="284460" y="2228285"/>
                <a:ext cx="121975" cy="808758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1"/>
              <p:cNvSpPr/>
              <p:nvPr/>
            </p:nvSpPr>
            <p:spPr>
              <a:xfrm flipH="1" rot="10800000">
                <a:off x="1071425" y="-4887"/>
                <a:ext cx="122500" cy="1616512"/>
              </a:xfrm>
              <a:custGeom>
                <a:rect b="b" l="l" r="r" t="t"/>
                <a:pathLst>
                  <a:path extrusionOk="0" h="32171" w="2835">
                    <a:moveTo>
                      <a:pt x="1" y="0"/>
                    </a:moveTo>
                    <a:lnTo>
                      <a:pt x="1" y="32171"/>
                    </a:lnTo>
                    <a:lnTo>
                      <a:pt x="2835" y="32171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1"/>
              <p:cNvSpPr/>
              <p:nvPr/>
            </p:nvSpPr>
            <p:spPr>
              <a:xfrm flipH="1" rot="10800000">
                <a:off x="652850" y="1814251"/>
                <a:ext cx="199392" cy="122500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31"/>
              <p:cNvSpPr/>
              <p:nvPr/>
            </p:nvSpPr>
            <p:spPr>
              <a:xfrm flipH="1" rot="10800000">
                <a:off x="826048" y="1446433"/>
                <a:ext cx="377115" cy="498528"/>
              </a:xfrm>
              <a:custGeom>
                <a:rect b="b" l="l" r="r" t="t"/>
                <a:pathLst>
                  <a:path extrusionOk="0" h="11538" w="8728">
                    <a:moveTo>
                      <a:pt x="1" y="0"/>
                    </a:moveTo>
                    <a:lnTo>
                      <a:pt x="1" y="3274"/>
                    </a:lnTo>
                    <a:lnTo>
                      <a:pt x="1275" y="3274"/>
                    </a:lnTo>
                    <a:cubicBezTo>
                      <a:pt x="5215" y="3274"/>
                      <a:pt x="5454" y="5001"/>
                      <a:pt x="5454" y="8954"/>
                    </a:cubicBezTo>
                    <a:lnTo>
                      <a:pt x="5454" y="11537"/>
                    </a:lnTo>
                    <a:lnTo>
                      <a:pt x="8728" y="11537"/>
                    </a:lnTo>
                    <a:lnTo>
                      <a:pt x="8728" y="8954"/>
                    </a:lnTo>
                    <a:cubicBezTo>
                      <a:pt x="8728" y="3191"/>
                      <a:pt x="7025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31"/>
              <p:cNvSpPr/>
              <p:nvPr/>
            </p:nvSpPr>
            <p:spPr>
              <a:xfrm flipH="1" rot="10800000">
                <a:off x="792087" y="1739164"/>
                <a:ext cx="71033" cy="265510"/>
              </a:xfrm>
              <a:custGeom>
                <a:rect b="b" l="l" r="r" t="t"/>
                <a:pathLst>
                  <a:path extrusionOk="0" h="6145" w="1644">
                    <a:moveTo>
                      <a:pt x="822" y="1"/>
                    </a:moveTo>
                    <a:cubicBezTo>
                      <a:pt x="358" y="1"/>
                      <a:pt x="1" y="370"/>
                      <a:pt x="1" y="822"/>
                    </a:cubicBezTo>
                    <a:lnTo>
                      <a:pt x="1" y="5335"/>
                    </a:lnTo>
                    <a:cubicBezTo>
                      <a:pt x="1" y="5787"/>
                      <a:pt x="358" y="6145"/>
                      <a:pt x="822" y="6145"/>
                    </a:cubicBezTo>
                    <a:cubicBezTo>
                      <a:pt x="1275" y="6145"/>
                      <a:pt x="1644" y="5787"/>
                      <a:pt x="1644" y="5335"/>
                    </a:cubicBezTo>
                    <a:lnTo>
                      <a:pt x="1644" y="822"/>
                    </a:lnTo>
                    <a:cubicBezTo>
                      <a:pt x="1644" y="370"/>
                      <a:pt x="1275" y="1"/>
                      <a:pt x="8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31"/>
              <p:cNvSpPr/>
              <p:nvPr/>
            </p:nvSpPr>
            <p:spPr>
              <a:xfrm flipH="1" rot="10800000">
                <a:off x="1003545" y="1410960"/>
                <a:ext cx="265467" cy="71033"/>
              </a:xfrm>
              <a:custGeom>
                <a:rect b="b" l="l" r="r" t="t"/>
                <a:pathLst>
                  <a:path extrusionOk="0" h="1644" w="6144">
                    <a:moveTo>
                      <a:pt x="822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75"/>
                      <a:pt x="369" y="1644"/>
                      <a:pt x="822" y="1644"/>
                    </a:cubicBezTo>
                    <a:lnTo>
                      <a:pt x="5322" y="1644"/>
                    </a:lnTo>
                    <a:cubicBezTo>
                      <a:pt x="5787" y="1644"/>
                      <a:pt x="6144" y="1275"/>
                      <a:pt x="6144" y="822"/>
                    </a:cubicBezTo>
                    <a:cubicBezTo>
                      <a:pt x="6144" y="370"/>
                      <a:pt x="5787" y="1"/>
                      <a:pt x="5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1"/>
              <p:cNvSpPr/>
              <p:nvPr/>
            </p:nvSpPr>
            <p:spPr>
              <a:xfrm flipH="1" rot="10800000">
                <a:off x="275732" y="1812228"/>
                <a:ext cx="377115" cy="499047"/>
              </a:xfrm>
              <a:custGeom>
                <a:rect b="b" l="l" r="r" t="t"/>
                <a:pathLst>
                  <a:path extrusionOk="0" h="11550" w="8728">
                    <a:moveTo>
                      <a:pt x="0" y="1"/>
                    </a:moveTo>
                    <a:lnTo>
                      <a:pt x="0" y="2596"/>
                    </a:lnTo>
                    <a:cubicBezTo>
                      <a:pt x="0" y="8347"/>
                      <a:pt x="1703" y="11550"/>
                      <a:pt x="7454" y="11550"/>
                    </a:cubicBezTo>
                    <a:lnTo>
                      <a:pt x="8728" y="11550"/>
                    </a:lnTo>
                    <a:lnTo>
                      <a:pt x="8728" y="8276"/>
                    </a:lnTo>
                    <a:lnTo>
                      <a:pt x="7454" y="8276"/>
                    </a:lnTo>
                    <a:cubicBezTo>
                      <a:pt x="3513" y="8276"/>
                      <a:pt x="3275" y="6549"/>
                      <a:pt x="3275" y="2596"/>
                    </a:cubicBez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1"/>
              <p:cNvSpPr/>
              <p:nvPr/>
            </p:nvSpPr>
            <p:spPr>
              <a:xfrm flipH="1" rot="10800000">
                <a:off x="616294" y="1752558"/>
                <a:ext cx="70515" cy="265985"/>
              </a:xfrm>
              <a:custGeom>
                <a:rect b="b" l="l" r="r" t="t"/>
                <a:pathLst>
                  <a:path extrusionOk="0" h="6156" w="1632">
                    <a:moveTo>
                      <a:pt x="810" y="0"/>
                    </a:moveTo>
                    <a:cubicBezTo>
                      <a:pt x="358" y="0"/>
                      <a:pt x="0" y="370"/>
                      <a:pt x="0" y="822"/>
                    </a:cubicBezTo>
                    <a:lnTo>
                      <a:pt x="0" y="5334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2" y="5787"/>
                      <a:pt x="1632" y="5334"/>
                    </a:cubicBezTo>
                    <a:lnTo>
                      <a:pt x="1632" y="822"/>
                    </a:lnTo>
                    <a:cubicBezTo>
                      <a:pt x="1632" y="370"/>
                      <a:pt x="1274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1"/>
              <p:cNvSpPr/>
              <p:nvPr/>
            </p:nvSpPr>
            <p:spPr>
              <a:xfrm>
                <a:off x="1071425" y="3531875"/>
                <a:ext cx="122500" cy="1616512"/>
              </a:xfrm>
              <a:custGeom>
                <a:rect b="b" l="l" r="r" t="t"/>
                <a:pathLst>
                  <a:path extrusionOk="0" h="32171" w="2835">
                    <a:moveTo>
                      <a:pt x="1" y="0"/>
                    </a:moveTo>
                    <a:lnTo>
                      <a:pt x="1" y="32171"/>
                    </a:lnTo>
                    <a:lnTo>
                      <a:pt x="2835" y="32171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1"/>
              <p:cNvSpPr/>
              <p:nvPr/>
            </p:nvSpPr>
            <p:spPr>
              <a:xfrm>
                <a:off x="652850" y="3206763"/>
                <a:ext cx="199392" cy="122500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31"/>
              <p:cNvSpPr/>
              <p:nvPr/>
            </p:nvSpPr>
            <p:spPr>
              <a:xfrm>
                <a:off x="826048" y="3198553"/>
                <a:ext cx="377115" cy="498528"/>
              </a:xfrm>
              <a:custGeom>
                <a:rect b="b" l="l" r="r" t="t"/>
                <a:pathLst>
                  <a:path extrusionOk="0" h="11538" w="8728">
                    <a:moveTo>
                      <a:pt x="1" y="0"/>
                    </a:moveTo>
                    <a:lnTo>
                      <a:pt x="1" y="3274"/>
                    </a:lnTo>
                    <a:lnTo>
                      <a:pt x="1275" y="3274"/>
                    </a:lnTo>
                    <a:cubicBezTo>
                      <a:pt x="5215" y="3274"/>
                      <a:pt x="5454" y="5001"/>
                      <a:pt x="5454" y="8954"/>
                    </a:cubicBezTo>
                    <a:lnTo>
                      <a:pt x="5454" y="11537"/>
                    </a:lnTo>
                    <a:lnTo>
                      <a:pt x="8728" y="11537"/>
                    </a:lnTo>
                    <a:lnTo>
                      <a:pt x="8728" y="8954"/>
                    </a:lnTo>
                    <a:cubicBezTo>
                      <a:pt x="8728" y="3191"/>
                      <a:pt x="7025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1"/>
              <p:cNvSpPr/>
              <p:nvPr/>
            </p:nvSpPr>
            <p:spPr>
              <a:xfrm>
                <a:off x="792087" y="3138840"/>
                <a:ext cx="71033" cy="265510"/>
              </a:xfrm>
              <a:custGeom>
                <a:rect b="b" l="l" r="r" t="t"/>
                <a:pathLst>
                  <a:path extrusionOk="0" h="6145" w="1644">
                    <a:moveTo>
                      <a:pt x="822" y="1"/>
                    </a:moveTo>
                    <a:cubicBezTo>
                      <a:pt x="358" y="1"/>
                      <a:pt x="1" y="370"/>
                      <a:pt x="1" y="822"/>
                    </a:cubicBezTo>
                    <a:lnTo>
                      <a:pt x="1" y="5335"/>
                    </a:lnTo>
                    <a:cubicBezTo>
                      <a:pt x="1" y="5787"/>
                      <a:pt x="358" y="6145"/>
                      <a:pt x="822" y="6145"/>
                    </a:cubicBezTo>
                    <a:cubicBezTo>
                      <a:pt x="1275" y="6145"/>
                      <a:pt x="1644" y="5787"/>
                      <a:pt x="1644" y="5335"/>
                    </a:cubicBezTo>
                    <a:lnTo>
                      <a:pt x="1644" y="822"/>
                    </a:lnTo>
                    <a:cubicBezTo>
                      <a:pt x="1644" y="370"/>
                      <a:pt x="1275" y="1"/>
                      <a:pt x="8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1"/>
              <p:cNvSpPr/>
              <p:nvPr/>
            </p:nvSpPr>
            <p:spPr>
              <a:xfrm>
                <a:off x="1003545" y="3661521"/>
                <a:ext cx="265467" cy="71033"/>
              </a:xfrm>
              <a:custGeom>
                <a:rect b="b" l="l" r="r" t="t"/>
                <a:pathLst>
                  <a:path extrusionOk="0" h="1644" w="6144">
                    <a:moveTo>
                      <a:pt x="822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75"/>
                      <a:pt x="369" y="1644"/>
                      <a:pt x="822" y="1644"/>
                    </a:cubicBezTo>
                    <a:lnTo>
                      <a:pt x="5322" y="1644"/>
                    </a:lnTo>
                    <a:cubicBezTo>
                      <a:pt x="5787" y="1644"/>
                      <a:pt x="6144" y="1275"/>
                      <a:pt x="6144" y="822"/>
                    </a:cubicBezTo>
                    <a:cubicBezTo>
                      <a:pt x="6144" y="370"/>
                      <a:pt x="5787" y="1"/>
                      <a:pt x="5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1"/>
              <p:cNvSpPr/>
              <p:nvPr/>
            </p:nvSpPr>
            <p:spPr>
              <a:xfrm>
                <a:off x="275732" y="2832240"/>
                <a:ext cx="377115" cy="499047"/>
              </a:xfrm>
              <a:custGeom>
                <a:rect b="b" l="l" r="r" t="t"/>
                <a:pathLst>
                  <a:path extrusionOk="0" h="11550" w="8728">
                    <a:moveTo>
                      <a:pt x="0" y="1"/>
                    </a:moveTo>
                    <a:lnTo>
                      <a:pt x="0" y="2596"/>
                    </a:lnTo>
                    <a:cubicBezTo>
                      <a:pt x="0" y="8347"/>
                      <a:pt x="1703" y="11550"/>
                      <a:pt x="7454" y="11550"/>
                    </a:cubicBezTo>
                    <a:lnTo>
                      <a:pt x="8728" y="11550"/>
                    </a:lnTo>
                    <a:lnTo>
                      <a:pt x="8728" y="8276"/>
                    </a:lnTo>
                    <a:lnTo>
                      <a:pt x="7454" y="8276"/>
                    </a:lnTo>
                    <a:cubicBezTo>
                      <a:pt x="3513" y="8276"/>
                      <a:pt x="3275" y="6549"/>
                      <a:pt x="3275" y="2596"/>
                    </a:cubicBez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1"/>
              <p:cNvSpPr/>
              <p:nvPr/>
            </p:nvSpPr>
            <p:spPr>
              <a:xfrm>
                <a:off x="616294" y="3124970"/>
                <a:ext cx="70515" cy="265985"/>
              </a:xfrm>
              <a:custGeom>
                <a:rect b="b" l="l" r="r" t="t"/>
                <a:pathLst>
                  <a:path extrusionOk="0" h="6156" w="1632">
                    <a:moveTo>
                      <a:pt x="810" y="0"/>
                    </a:moveTo>
                    <a:cubicBezTo>
                      <a:pt x="358" y="0"/>
                      <a:pt x="0" y="370"/>
                      <a:pt x="0" y="822"/>
                    </a:cubicBezTo>
                    <a:lnTo>
                      <a:pt x="0" y="5334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2" y="5787"/>
                      <a:pt x="1632" y="5334"/>
                    </a:cubicBezTo>
                    <a:lnTo>
                      <a:pt x="1632" y="822"/>
                    </a:lnTo>
                    <a:cubicBezTo>
                      <a:pt x="1632" y="370"/>
                      <a:pt x="1274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31"/>
              <p:cNvSpPr/>
              <p:nvPr/>
            </p:nvSpPr>
            <p:spPr>
              <a:xfrm>
                <a:off x="209884" y="2796766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31"/>
              <p:cNvSpPr/>
              <p:nvPr/>
            </p:nvSpPr>
            <p:spPr>
              <a:xfrm>
                <a:off x="217618" y="2275122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9" name="Google Shape;629;p31"/>
            <p:cNvSpPr/>
            <p:nvPr/>
          </p:nvSpPr>
          <p:spPr>
            <a:xfrm rot="-5400000">
              <a:off x="872783" y="4338611"/>
              <a:ext cx="534732" cy="534695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32"/>
          <p:cNvSpPr/>
          <p:nvPr/>
        </p:nvSpPr>
        <p:spPr>
          <a:xfrm rot="4897435">
            <a:off x="284825" y="-816930"/>
            <a:ext cx="1613832" cy="1613871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32"/>
          <p:cNvSpPr/>
          <p:nvPr/>
        </p:nvSpPr>
        <p:spPr>
          <a:xfrm rot="6288587">
            <a:off x="7637938" y="-848285"/>
            <a:ext cx="1868679" cy="1863771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32"/>
          <p:cNvSpPr/>
          <p:nvPr/>
        </p:nvSpPr>
        <p:spPr>
          <a:xfrm rot="-4092756">
            <a:off x="8206681" y="1100722"/>
            <a:ext cx="1254080" cy="1232108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32"/>
          <p:cNvSpPr/>
          <p:nvPr/>
        </p:nvSpPr>
        <p:spPr>
          <a:xfrm rot="10587960">
            <a:off x="-383185" y="679074"/>
            <a:ext cx="1254090" cy="1232117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32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6" name="Google Shape;636;p32"/>
          <p:cNvSpPr txBox="1"/>
          <p:nvPr>
            <p:ph idx="1" type="body"/>
          </p:nvPr>
        </p:nvSpPr>
        <p:spPr>
          <a:xfrm>
            <a:off x="2266500" y="2328700"/>
            <a:ext cx="2305500" cy="1390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637" name="Google Shape;637;p32"/>
          <p:cNvSpPr txBox="1"/>
          <p:nvPr>
            <p:ph idx="2" type="body"/>
          </p:nvPr>
        </p:nvSpPr>
        <p:spPr>
          <a:xfrm>
            <a:off x="6055950" y="2328700"/>
            <a:ext cx="2305500" cy="1390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638" name="Google Shape;638;p32"/>
          <p:cNvSpPr txBox="1"/>
          <p:nvPr>
            <p:ph idx="3" type="subTitle"/>
          </p:nvPr>
        </p:nvSpPr>
        <p:spPr>
          <a:xfrm>
            <a:off x="2266525" y="1784900"/>
            <a:ext cx="2305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39" name="Google Shape;639;p32"/>
          <p:cNvSpPr txBox="1"/>
          <p:nvPr>
            <p:ph idx="4" type="subTitle"/>
          </p:nvPr>
        </p:nvSpPr>
        <p:spPr>
          <a:xfrm>
            <a:off x="6055952" y="1784900"/>
            <a:ext cx="2305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3"/>
          <p:cNvSpPr txBox="1"/>
          <p:nvPr>
            <p:ph idx="1" type="subTitle"/>
          </p:nvPr>
        </p:nvSpPr>
        <p:spPr>
          <a:xfrm>
            <a:off x="709350" y="2665050"/>
            <a:ext cx="22659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2" name="Google Shape;642;p33"/>
          <p:cNvSpPr txBox="1"/>
          <p:nvPr>
            <p:ph idx="2" type="subTitle"/>
          </p:nvPr>
        </p:nvSpPr>
        <p:spPr>
          <a:xfrm>
            <a:off x="709350" y="3171525"/>
            <a:ext cx="2265900" cy="1232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3" name="Google Shape;643;p33"/>
          <p:cNvSpPr txBox="1"/>
          <p:nvPr>
            <p:ph idx="3" type="subTitle"/>
          </p:nvPr>
        </p:nvSpPr>
        <p:spPr>
          <a:xfrm>
            <a:off x="3439050" y="2665050"/>
            <a:ext cx="22659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4" name="Google Shape;644;p33"/>
          <p:cNvSpPr txBox="1"/>
          <p:nvPr>
            <p:ph idx="4" type="subTitle"/>
          </p:nvPr>
        </p:nvSpPr>
        <p:spPr>
          <a:xfrm>
            <a:off x="3439050" y="3171525"/>
            <a:ext cx="2265900" cy="1232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5" name="Google Shape;645;p33"/>
          <p:cNvSpPr txBox="1"/>
          <p:nvPr>
            <p:ph idx="5" type="subTitle"/>
          </p:nvPr>
        </p:nvSpPr>
        <p:spPr>
          <a:xfrm>
            <a:off x="6168750" y="2665050"/>
            <a:ext cx="22659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6" name="Google Shape;646;p33"/>
          <p:cNvSpPr txBox="1"/>
          <p:nvPr>
            <p:ph idx="6" type="subTitle"/>
          </p:nvPr>
        </p:nvSpPr>
        <p:spPr>
          <a:xfrm>
            <a:off x="6168750" y="3171525"/>
            <a:ext cx="2265900" cy="1232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7" name="Google Shape;647;p33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48" name="Google Shape;648;p33"/>
          <p:cNvSpPr/>
          <p:nvPr/>
        </p:nvSpPr>
        <p:spPr>
          <a:xfrm rot="-5690351">
            <a:off x="8051009" y="3799022"/>
            <a:ext cx="1613832" cy="1613869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33"/>
          <p:cNvSpPr/>
          <p:nvPr/>
        </p:nvSpPr>
        <p:spPr>
          <a:xfrm rot="10381548">
            <a:off x="-706674" y="-450771"/>
            <a:ext cx="1868664" cy="1863757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33"/>
          <p:cNvSpPr/>
          <p:nvPr/>
        </p:nvSpPr>
        <p:spPr>
          <a:xfrm>
            <a:off x="6674679" y="4469974"/>
            <a:ext cx="1254043" cy="1232071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33"/>
          <p:cNvSpPr/>
          <p:nvPr/>
        </p:nvSpPr>
        <p:spPr>
          <a:xfrm>
            <a:off x="1169791" y="-764051"/>
            <a:ext cx="1254043" cy="1232071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2" name="Google Shape;652;p33"/>
          <p:cNvGrpSpPr/>
          <p:nvPr/>
        </p:nvGrpSpPr>
        <p:grpSpPr>
          <a:xfrm flipH="1">
            <a:off x="-269989" y="4499364"/>
            <a:ext cx="1090909" cy="666322"/>
            <a:chOff x="7213579" y="4485138"/>
            <a:chExt cx="1090909" cy="666322"/>
          </a:xfrm>
        </p:grpSpPr>
        <p:sp>
          <p:nvSpPr>
            <p:cNvPr id="653" name="Google Shape;653;p33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6" name="Google Shape;656;p33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657" name="Google Shape;657;p33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3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33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34"/>
          <p:cNvSpPr txBox="1"/>
          <p:nvPr>
            <p:ph idx="1" type="subTitle"/>
          </p:nvPr>
        </p:nvSpPr>
        <p:spPr>
          <a:xfrm>
            <a:off x="2666038" y="1446625"/>
            <a:ext cx="1008300" cy="675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62" name="Google Shape;662;p34"/>
          <p:cNvSpPr txBox="1"/>
          <p:nvPr>
            <p:ph idx="2" type="subTitle"/>
          </p:nvPr>
        </p:nvSpPr>
        <p:spPr>
          <a:xfrm>
            <a:off x="3803438" y="1425600"/>
            <a:ext cx="3978900" cy="67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3" name="Google Shape;663;p34"/>
          <p:cNvSpPr txBox="1"/>
          <p:nvPr>
            <p:ph idx="3" type="subTitle"/>
          </p:nvPr>
        </p:nvSpPr>
        <p:spPr>
          <a:xfrm>
            <a:off x="2666038" y="2466763"/>
            <a:ext cx="1008300" cy="675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64" name="Google Shape;664;p34"/>
          <p:cNvSpPr txBox="1"/>
          <p:nvPr>
            <p:ph idx="4" type="subTitle"/>
          </p:nvPr>
        </p:nvSpPr>
        <p:spPr>
          <a:xfrm>
            <a:off x="3803438" y="2470938"/>
            <a:ext cx="3978900" cy="67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5" name="Google Shape;665;p34"/>
          <p:cNvSpPr txBox="1"/>
          <p:nvPr>
            <p:ph idx="5" type="subTitle"/>
          </p:nvPr>
        </p:nvSpPr>
        <p:spPr>
          <a:xfrm>
            <a:off x="2666038" y="3599500"/>
            <a:ext cx="1008300" cy="675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66" name="Google Shape;666;p34"/>
          <p:cNvSpPr txBox="1"/>
          <p:nvPr>
            <p:ph idx="6" type="subTitle"/>
          </p:nvPr>
        </p:nvSpPr>
        <p:spPr>
          <a:xfrm>
            <a:off x="3803438" y="3599500"/>
            <a:ext cx="3978900" cy="67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7" name="Google Shape;667;p34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8" name="Google Shape;668;p34"/>
          <p:cNvSpPr/>
          <p:nvPr/>
        </p:nvSpPr>
        <p:spPr>
          <a:xfrm rot="-8412399">
            <a:off x="-1036650" y="3681402"/>
            <a:ext cx="1868652" cy="1863765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34"/>
          <p:cNvSpPr/>
          <p:nvPr/>
        </p:nvSpPr>
        <p:spPr>
          <a:xfrm rot="2806129">
            <a:off x="803784" y="4709590"/>
            <a:ext cx="1254117" cy="1232144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" name="Google Shape;670;p34"/>
          <p:cNvGrpSpPr/>
          <p:nvPr/>
        </p:nvGrpSpPr>
        <p:grpSpPr>
          <a:xfrm flipH="1" rot="5400000">
            <a:off x="-212302" y="204389"/>
            <a:ext cx="1090909" cy="666322"/>
            <a:chOff x="7213579" y="4485138"/>
            <a:chExt cx="1090909" cy="666322"/>
          </a:xfrm>
        </p:grpSpPr>
        <p:sp>
          <p:nvSpPr>
            <p:cNvPr id="671" name="Google Shape;671;p34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4" name="Google Shape;674;p34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675" name="Google Shape;675;p34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4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4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35"/>
          <p:cNvSpPr txBox="1"/>
          <p:nvPr>
            <p:ph idx="1" type="subTitle"/>
          </p:nvPr>
        </p:nvSpPr>
        <p:spPr>
          <a:xfrm>
            <a:off x="1316975" y="1255050"/>
            <a:ext cx="28281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0" name="Google Shape;680;p35"/>
          <p:cNvSpPr txBox="1"/>
          <p:nvPr>
            <p:ph idx="2" type="subTitle"/>
          </p:nvPr>
        </p:nvSpPr>
        <p:spPr>
          <a:xfrm>
            <a:off x="1316975" y="1761525"/>
            <a:ext cx="2828100" cy="770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1" name="Google Shape;681;p35"/>
          <p:cNvSpPr txBox="1"/>
          <p:nvPr>
            <p:ph idx="3" type="subTitle"/>
          </p:nvPr>
        </p:nvSpPr>
        <p:spPr>
          <a:xfrm>
            <a:off x="5041550" y="1255050"/>
            <a:ext cx="28281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2" name="Google Shape;682;p35"/>
          <p:cNvSpPr txBox="1"/>
          <p:nvPr>
            <p:ph idx="4" type="subTitle"/>
          </p:nvPr>
        </p:nvSpPr>
        <p:spPr>
          <a:xfrm>
            <a:off x="5041550" y="1761525"/>
            <a:ext cx="2828100" cy="770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3" name="Google Shape;683;p35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4" name="Google Shape;684;p35"/>
          <p:cNvSpPr txBox="1"/>
          <p:nvPr>
            <p:ph idx="5" type="subTitle"/>
          </p:nvPr>
        </p:nvSpPr>
        <p:spPr>
          <a:xfrm>
            <a:off x="1316975" y="2911225"/>
            <a:ext cx="28281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5" name="Google Shape;685;p35"/>
          <p:cNvSpPr txBox="1"/>
          <p:nvPr>
            <p:ph idx="6" type="subTitle"/>
          </p:nvPr>
        </p:nvSpPr>
        <p:spPr>
          <a:xfrm>
            <a:off x="1316975" y="3417700"/>
            <a:ext cx="2828100" cy="770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6" name="Google Shape;686;p35"/>
          <p:cNvSpPr txBox="1"/>
          <p:nvPr>
            <p:ph idx="7" type="subTitle"/>
          </p:nvPr>
        </p:nvSpPr>
        <p:spPr>
          <a:xfrm>
            <a:off x="5041550" y="2911225"/>
            <a:ext cx="28281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7" name="Google Shape;687;p35"/>
          <p:cNvSpPr txBox="1"/>
          <p:nvPr>
            <p:ph idx="8" type="subTitle"/>
          </p:nvPr>
        </p:nvSpPr>
        <p:spPr>
          <a:xfrm>
            <a:off x="5041550" y="3417700"/>
            <a:ext cx="2828100" cy="770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8" name="Google Shape;688;p35"/>
          <p:cNvSpPr/>
          <p:nvPr/>
        </p:nvSpPr>
        <p:spPr>
          <a:xfrm rot="5109641">
            <a:off x="8646725" y="3019332"/>
            <a:ext cx="1007852" cy="1007852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35"/>
          <p:cNvSpPr/>
          <p:nvPr/>
        </p:nvSpPr>
        <p:spPr>
          <a:xfrm rot="-418473">
            <a:off x="-747664" y="-219761"/>
            <a:ext cx="1990893" cy="1985616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5"/>
          <p:cNvSpPr/>
          <p:nvPr/>
        </p:nvSpPr>
        <p:spPr>
          <a:xfrm rot="10800000">
            <a:off x="1155983" y="-669886"/>
            <a:ext cx="1148818" cy="1128689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35"/>
          <p:cNvSpPr/>
          <p:nvPr/>
        </p:nvSpPr>
        <p:spPr>
          <a:xfrm rot="-418418">
            <a:off x="7395589" y="4097965"/>
            <a:ext cx="2176012" cy="2170244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2" name="Google Shape;692;p35"/>
          <p:cNvGrpSpPr/>
          <p:nvPr/>
        </p:nvGrpSpPr>
        <p:grpSpPr>
          <a:xfrm>
            <a:off x="8253051" y="-304802"/>
            <a:ext cx="1195727" cy="1221775"/>
            <a:chOff x="4910125" y="3143702"/>
            <a:chExt cx="691851" cy="706923"/>
          </a:xfrm>
        </p:grpSpPr>
        <p:sp>
          <p:nvSpPr>
            <p:cNvPr id="693" name="Google Shape;693;p35"/>
            <p:cNvSpPr/>
            <p:nvPr/>
          </p:nvSpPr>
          <p:spPr>
            <a:xfrm>
              <a:off x="4950294" y="3143702"/>
              <a:ext cx="70575" cy="399169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5200653" y="3736294"/>
              <a:ext cx="401323" cy="705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4944650" y="3445500"/>
              <a:ext cx="325675" cy="367025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4910125" y="3425550"/>
              <a:ext cx="153925" cy="41100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5249750" y="3697025"/>
              <a:ext cx="41100" cy="153600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" name="Google Shape;698;p35"/>
          <p:cNvGrpSpPr/>
          <p:nvPr/>
        </p:nvGrpSpPr>
        <p:grpSpPr>
          <a:xfrm rot="5400000">
            <a:off x="-761996" y="3951738"/>
            <a:ext cx="1932971" cy="666322"/>
            <a:chOff x="7213579" y="4485138"/>
            <a:chExt cx="1932971" cy="666322"/>
          </a:xfrm>
        </p:grpSpPr>
        <p:sp>
          <p:nvSpPr>
            <p:cNvPr id="699" name="Google Shape;699;p35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3" name="Google Shape;703;p35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704" name="Google Shape;704;p35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5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5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8" name="Google Shape;708;p36"/>
          <p:cNvGrpSpPr/>
          <p:nvPr/>
        </p:nvGrpSpPr>
        <p:grpSpPr>
          <a:xfrm>
            <a:off x="7213579" y="4485138"/>
            <a:ext cx="1932971" cy="666322"/>
            <a:chOff x="7213579" y="4485138"/>
            <a:chExt cx="1932971" cy="666322"/>
          </a:xfrm>
        </p:grpSpPr>
        <p:sp>
          <p:nvSpPr>
            <p:cNvPr id="709" name="Google Shape;709;p36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6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6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6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3" name="Google Shape;713;p36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714" name="Google Shape;714;p36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6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6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7" name="Google Shape;717;p36"/>
          <p:cNvGrpSpPr/>
          <p:nvPr/>
        </p:nvGrpSpPr>
        <p:grpSpPr>
          <a:xfrm rot="10800000">
            <a:off x="4" y="-12"/>
            <a:ext cx="1932971" cy="666322"/>
            <a:chOff x="7213579" y="4485138"/>
            <a:chExt cx="1932971" cy="666322"/>
          </a:xfrm>
        </p:grpSpPr>
        <p:sp>
          <p:nvSpPr>
            <p:cNvPr id="718" name="Google Shape;718;p36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6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6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2" name="Google Shape;722;p36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723" name="Google Shape;723;p36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6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6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26" name="Google Shape;726;p36"/>
          <p:cNvSpPr txBox="1"/>
          <p:nvPr>
            <p:ph idx="1" type="subTitle"/>
          </p:nvPr>
        </p:nvSpPr>
        <p:spPr>
          <a:xfrm>
            <a:off x="709350" y="1308900"/>
            <a:ext cx="22659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7" name="Google Shape;727;p36"/>
          <p:cNvSpPr txBox="1"/>
          <p:nvPr>
            <p:ph idx="2" type="subTitle"/>
          </p:nvPr>
        </p:nvSpPr>
        <p:spPr>
          <a:xfrm>
            <a:off x="709350" y="1815389"/>
            <a:ext cx="2265900" cy="7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28" name="Google Shape;728;p36"/>
          <p:cNvSpPr txBox="1"/>
          <p:nvPr>
            <p:ph idx="3" type="subTitle"/>
          </p:nvPr>
        </p:nvSpPr>
        <p:spPr>
          <a:xfrm>
            <a:off x="3439050" y="1308900"/>
            <a:ext cx="22659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9" name="Google Shape;729;p36"/>
          <p:cNvSpPr txBox="1"/>
          <p:nvPr>
            <p:ph idx="4" type="subTitle"/>
          </p:nvPr>
        </p:nvSpPr>
        <p:spPr>
          <a:xfrm>
            <a:off x="3439050" y="1815389"/>
            <a:ext cx="2265900" cy="7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30" name="Google Shape;730;p36"/>
          <p:cNvSpPr txBox="1"/>
          <p:nvPr>
            <p:ph idx="5" type="subTitle"/>
          </p:nvPr>
        </p:nvSpPr>
        <p:spPr>
          <a:xfrm>
            <a:off x="6168750" y="1308900"/>
            <a:ext cx="22659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1" name="Google Shape;731;p36"/>
          <p:cNvSpPr txBox="1"/>
          <p:nvPr>
            <p:ph idx="6" type="subTitle"/>
          </p:nvPr>
        </p:nvSpPr>
        <p:spPr>
          <a:xfrm>
            <a:off x="6168750" y="1815389"/>
            <a:ext cx="2265900" cy="7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32" name="Google Shape;732;p36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33" name="Google Shape;733;p36"/>
          <p:cNvSpPr txBox="1"/>
          <p:nvPr>
            <p:ph idx="7" type="subTitle"/>
          </p:nvPr>
        </p:nvSpPr>
        <p:spPr>
          <a:xfrm>
            <a:off x="709350" y="2926750"/>
            <a:ext cx="22659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4" name="Google Shape;734;p36"/>
          <p:cNvSpPr txBox="1"/>
          <p:nvPr>
            <p:ph idx="8" type="subTitle"/>
          </p:nvPr>
        </p:nvSpPr>
        <p:spPr>
          <a:xfrm>
            <a:off x="709350" y="3433239"/>
            <a:ext cx="2265900" cy="7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35" name="Google Shape;735;p36"/>
          <p:cNvSpPr txBox="1"/>
          <p:nvPr>
            <p:ph idx="9" type="subTitle"/>
          </p:nvPr>
        </p:nvSpPr>
        <p:spPr>
          <a:xfrm>
            <a:off x="3439050" y="2926750"/>
            <a:ext cx="22659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6" name="Google Shape;736;p36"/>
          <p:cNvSpPr txBox="1"/>
          <p:nvPr>
            <p:ph idx="13" type="subTitle"/>
          </p:nvPr>
        </p:nvSpPr>
        <p:spPr>
          <a:xfrm>
            <a:off x="3439050" y="3433239"/>
            <a:ext cx="2265900" cy="7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37" name="Google Shape;737;p36"/>
          <p:cNvSpPr txBox="1"/>
          <p:nvPr>
            <p:ph idx="14" type="subTitle"/>
          </p:nvPr>
        </p:nvSpPr>
        <p:spPr>
          <a:xfrm>
            <a:off x="6168750" y="2926750"/>
            <a:ext cx="2265900" cy="57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8" name="Google Shape;738;p36"/>
          <p:cNvSpPr txBox="1"/>
          <p:nvPr>
            <p:ph idx="15" type="subTitle"/>
          </p:nvPr>
        </p:nvSpPr>
        <p:spPr>
          <a:xfrm>
            <a:off x="6168750" y="3433239"/>
            <a:ext cx="2265900" cy="7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grpSp>
        <p:nvGrpSpPr>
          <p:cNvPr id="739" name="Google Shape;739;p36"/>
          <p:cNvGrpSpPr/>
          <p:nvPr/>
        </p:nvGrpSpPr>
        <p:grpSpPr>
          <a:xfrm flipH="1">
            <a:off x="-1260839" y="-611693"/>
            <a:ext cx="11581427" cy="7400932"/>
            <a:chOff x="-4256326" y="-3688456"/>
            <a:chExt cx="11581427" cy="7400932"/>
          </a:xfrm>
        </p:grpSpPr>
        <p:sp>
          <p:nvSpPr>
            <p:cNvPr id="740" name="Google Shape;740;p36"/>
            <p:cNvSpPr/>
            <p:nvPr/>
          </p:nvSpPr>
          <p:spPr>
            <a:xfrm rot="-5690371">
              <a:off x="-2478989" y="-3640684"/>
              <a:ext cx="1182461" cy="1182461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6"/>
            <p:cNvSpPr/>
            <p:nvPr/>
          </p:nvSpPr>
          <p:spPr>
            <a:xfrm rot="10381524">
              <a:off x="4518451" y="912367"/>
              <a:ext cx="2655665" cy="2648672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-4256326" y="-3076751"/>
              <a:ext cx="1885948" cy="1852905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1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4" name="Google Shape;744;p37"/>
          <p:cNvGrpSpPr/>
          <p:nvPr/>
        </p:nvGrpSpPr>
        <p:grpSpPr>
          <a:xfrm>
            <a:off x="7" y="2615642"/>
            <a:ext cx="4747773" cy="2528304"/>
            <a:chOff x="7" y="2615642"/>
            <a:chExt cx="4747773" cy="2528304"/>
          </a:xfrm>
        </p:grpSpPr>
        <p:sp>
          <p:nvSpPr>
            <p:cNvPr id="745" name="Google Shape;745;p37"/>
            <p:cNvSpPr/>
            <p:nvPr/>
          </p:nvSpPr>
          <p:spPr>
            <a:xfrm rot="10800000">
              <a:off x="2757913" y="2691275"/>
              <a:ext cx="1487765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 rot="5400000">
              <a:off x="1849623" y="3493399"/>
              <a:ext cx="951304" cy="122500"/>
            </a:xfrm>
            <a:custGeom>
              <a:rect b="b" l="l" r="r" t="t"/>
              <a:pathLst>
                <a:path extrusionOk="0" h="2835" w="6490">
                  <a:moveTo>
                    <a:pt x="0" y="0"/>
                  </a:moveTo>
                  <a:lnTo>
                    <a:pt x="0" y="2834"/>
                  </a:lnTo>
                  <a:lnTo>
                    <a:pt x="6489" y="2834"/>
                  </a:lnTo>
                  <a:lnTo>
                    <a:pt x="6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 rot="5400000">
              <a:off x="2137763" y="4119312"/>
              <a:ext cx="375041" cy="142023"/>
            </a:xfrm>
            <a:custGeom>
              <a:rect b="b" l="l" r="r" t="t"/>
              <a:pathLst>
                <a:path extrusionOk="0" h="3287" w="8680">
                  <a:moveTo>
                    <a:pt x="0" y="1"/>
                  </a:moveTo>
                  <a:lnTo>
                    <a:pt x="0" y="3287"/>
                  </a:lnTo>
                  <a:lnTo>
                    <a:pt x="8680" y="3287"/>
                  </a:lnTo>
                  <a:lnTo>
                    <a:pt x="86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 rot="5400000">
              <a:off x="2293850" y="3879316"/>
              <a:ext cx="62824" cy="246974"/>
            </a:xfrm>
            <a:custGeom>
              <a:rect b="b" l="l" r="r" t="t"/>
              <a:pathLst>
                <a:path extrusionOk="0" h="5716" w="1454">
                  <a:moveTo>
                    <a:pt x="727" y="0"/>
                  </a:moveTo>
                  <a:cubicBezTo>
                    <a:pt x="334" y="0"/>
                    <a:pt x="1" y="334"/>
                    <a:pt x="1" y="727"/>
                  </a:cubicBezTo>
                  <a:lnTo>
                    <a:pt x="1" y="4989"/>
                  </a:lnTo>
                  <a:cubicBezTo>
                    <a:pt x="1" y="5382"/>
                    <a:pt x="334" y="5715"/>
                    <a:pt x="727" y="5715"/>
                  </a:cubicBezTo>
                  <a:cubicBezTo>
                    <a:pt x="1132" y="5715"/>
                    <a:pt x="1453" y="5382"/>
                    <a:pt x="1453" y="4989"/>
                  </a:cubicBezTo>
                  <a:lnTo>
                    <a:pt x="1453" y="727"/>
                  </a:lnTo>
                  <a:cubicBezTo>
                    <a:pt x="1453" y="334"/>
                    <a:pt x="1132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 rot="5400000">
              <a:off x="3154937" y="2981477"/>
              <a:ext cx="443423" cy="443423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0" name="Google Shape;750;p37"/>
            <p:cNvGrpSpPr/>
            <p:nvPr/>
          </p:nvGrpSpPr>
          <p:grpSpPr>
            <a:xfrm rot="5400000">
              <a:off x="3108240" y="3455303"/>
              <a:ext cx="656155" cy="693212"/>
              <a:chOff x="4366039" y="3724079"/>
              <a:chExt cx="641026" cy="652865"/>
            </a:xfrm>
          </p:grpSpPr>
          <p:sp>
            <p:nvSpPr>
              <p:cNvPr id="751" name="Google Shape;751;p37"/>
              <p:cNvSpPr/>
              <p:nvPr/>
            </p:nvSpPr>
            <p:spPr>
              <a:xfrm rot="5400000">
                <a:off x="4400519" y="3769360"/>
                <a:ext cx="570037" cy="559753"/>
              </a:xfrm>
              <a:custGeom>
                <a:rect b="b" l="l" r="r" t="t"/>
                <a:pathLst>
                  <a:path extrusionOk="0" h="12955" w="13193">
                    <a:moveTo>
                      <a:pt x="6597" y="918"/>
                    </a:moveTo>
                    <a:cubicBezTo>
                      <a:pt x="9728" y="918"/>
                      <a:pt x="12264" y="3406"/>
                      <a:pt x="12264" y="6478"/>
                    </a:cubicBezTo>
                    <a:cubicBezTo>
                      <a:pt x="12264" y="9550"/>
                      <a:pt x="9728" y="12038"/>
                      <a:pt x="6597" y="12038"/>
                    </a:cubicBezTo>
                    <a:cubicBezTo>
                      <a:pt x="3465" y="12038"/>
                      <a:pt x="941" y="9550"/>
                      <a:pt x="941" y="6478"/>
                    </a:cubicBezTo>
                    <a:cubicBezTo>
                      <a:pt x="941" y="3406"/>
                      <a:pt x="3465" y="918"/>
                      <a:pt x="6597" y="918"/>
                    </a:cubicBezTo>
                    <a:close/>
                    <a:moveTo>
                      <a:pt x="6597" y="1"/>
                    </a:moveTo>
                    <a:cubicBezTo>
                      <a:pt x="2953" y="1"/>
                      <a:pt x="0" y="2894"/>
                      <a:pt x="0" y="6478"/>
                    </a:cubicBezTo>
                    <a:cubicBezTo>
                      <a:pt x="0" y="10050"/>
                      <a:pt x="2953" y="12955"/>
                      <a:pt x="6597" y="12955"/>
                    </a:cubicBezTo>
                    <a:cubicBezTo>
                      <a:pt x="10240" y="12955"/>
                      <a:pt x="13193" y="10050"/>
                      <a:pt x="13193" y="6478"/>
                    </a:cubicBezTo>
                    <a:cubicBezTo>
                      <a:pt x="13193" y="2894"/>
                      <a:pt x="10240" y="1"/>
                      <a:pt x="65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37"/>
              <p:cNvSpPr/>
              <p:nvPr/>
            </p:nvSpPr>
            <p:spPr>
              <a:xfrm rot="5400000">
                <a:off x="4597523" y="3962778"/>
                <a:ext cx="176503" cy="173435"/>
              </a:xfrm>
              <a:custGeom>
                <a:rect b="b" l="l" r="r" t="t"/>
                <a:pathLst>
                  <a:path extrusionOk="0" h="4014" w="4085">
                    <a:moveTo>
                      <a:pt x="2037" y="668"/>
                    </a:moveTo>
                    <a:cubicBezTo>
                      <a:pt x="2787" y="668"/>
                      <a:pt x="3406" y="1275"/>
                      <a:pt x="3406" y="2013"/>
                    </a:cubicBezTo>
                    <a:cubicBezTo>
                      <a:pt x="3406" y="2751"/>
                      <a:pt x="2787" y="3346"/>
                      <a:pt x="2037" y="3346"/>
                    </a:cubicBezTo>
                    <a:cubicBezTo>
                      <a:pt x="1286" y="3346"/>
                      <a:pt x="667" y="2751"/>
                      <a:pt x="667" y="2013"/>
                    </a:cubicBezTo>
                    <a:cubicBezTo>
                      <a:pt x="667" y="1275"/>
                      <a:pt x="1286" y="668"/>
                      <a:pt x="2037" y="668"/>
                    </a:cubicBezTo>
                    <a:close/>
                    <a:moveTo>
                      <a:pt x="2037" y="1"/>
                    </a:moveTo>
                    <a:cubicBezTo>
                      <a:pt x="905" y="1"/>
                      <a:pt x="1" y="906"/>
                      <a:pt x="1" y="2013"/>
                    </a:cubicBezTo>
                    <a:cubicBezTo>
                      <a:pt x="1" y="3120"/>
                      <a:pt x="905" y="4013"/>
                      <a:pt x="2037" y="4013"/>
                    </a:cubicBezTo>
                    <a:cubicBezTo>
                      <a:pt x="3168" y="4013"/>
                      <a:pt x="4084" y="3120"/>
                      <a:pt x="4084" y="2013"/>
                    </a:cubicBezTo>
                    <a:cubicBezTo>
                      <a:pt x="4084" y="906"/>
                      <a:pt x="3168" y="1"/>
                      <a:pt x="2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37"/>
              <p:cNvSpPr/>
              <p:nvPr/>
            </p:nvSpPr>
            <p:spPr>
              <a:xfrm rot="5400000">
                <a:off x="4950960" y="4023485"/>
                <a:ext cx="58157" cy="54053"/>
              </a:xfrm>
              <a:custGeom>
                <a:rect b="b" l="l" r="r" t="t"/>
                <a:pathLst>
                  <a:path extrusionOk="0" h="1251" w="1346">
                    <a:moveTo>
                      <a:pt x="346" y="1"/>
                    </a:moveTo>
                    <a:cubicBezTo>
                      <a:pt x="155" y="1"/>
                      <a:pt x="1" y="155"/>
                      <a:pt x="1" y="346"/>
                    </a:cubicBezTo>
                    <a:lnTo>
                      <a:pt x="1" y="894"/>
                    </a:lnTo>
                    <a:cubicBezTo>
                      <a:pt x="1" y="1096"/>
                      <a:pt x="155" y="1251"/>
                      <a:pt x="346" y="1251"/>
                    </a:cubicBezTo>
                    <a:lnTo>
                      <a:pt x="1001" y="1251"/>
                    </a:lnTo>
                    <a:cubicBezTo>
                      <a:pt x="1191" y="1251"/>
                      <a:pt x="1346" y="1096"/>
                      <a:pt x="1346" y="894"/>
                    </a:cubicBezTo>
                    <a:lnTo>
                      <a:pt x="1346" y="346"/>
                    </a:lnTo>
                    <a:cubicBezTo>
                      <a:pt x="1346" y="155"/>
                      <a:pt x="1191" y="1"/>
                      <a:pt x="10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37"/>
              <p:cNvSpPr/>
              <p:nvPr/>
            </p:nvSpPr>
            <p:spPr>
              <a:xfrm rot="5400000">
                <a:off x="4363727" y="4023744"/>
                <a:ext cx="58157" cy="53534"/>
              </a:xfrm>
              <a:custGeom>
                <a:rect b="b" l="l" r="r" t="t"/>
                <a:pathLst>
                  <a:path extrusionOk="0" h="1239" w="1346">
                    <a:moveTo>
                      <a:pt x="346" y="0"/>
                    </a:moveTo>
                    <a:cubicBezTo>
                      <a:pt x="155" y="0"/>
                      <a:pt x="1" y="155"/>
                      <a:pt x="1" y="346"/>
                    </a:cubicBezTo>
                    <a:lnTo>
                      <a:pt x="1" y="893"/>
                    </a:lnTo>
                    <a:cubicBezTo>
                      <a:pt x="1" y="1084"/>
                      <a:pt x="155" y="1239"/>
                      <a:pt x="346" y="1239"/>
                    </a:cubicBezTo>
                    <a:lnTo>
                      <a:pt x="1001" y="1239"/>
                    </a:lnTo>
                    <a:cubicBezTo>
                      <a:pt x="1191" y="1239"/>
                      <a:pt x="1346" y="1084"/>
                      <a:pt x="1346" y="893"/>
                    </a:cubicBezTo>
                    <a:lnTo>
                      <a:pt x="1346" y="346"/>
                    </a:lnTo>
                    <a:cubicBezTo>
                      <a:pt x="1346" y="155"/>
                      <a:pt x="1191" y="0"/>
                      <a:pt x="10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37"/>
              <p:cNvSpPr/>
              <p:nvPr/>
            </p:nvSpPr>
            <p:spPr>
              <a:xfrm rot="5400000">
                <a:off x="4659007" y="4321098"/>
                <a:ext cx="54571" cy="57120"/>
              </a:xfrm>
              <a:custGeom>
                <a:rect b="b" l="l" r="r" t="t"/>
                <a:pathLst>
                  <a:path extrusionOk="0" h="1322" w="1263">
                    <a:moveTo>
                      <a:pt x="346" y="0"/>
                    </a:moveTo>
                    <a:cubicBezTo>
                      <a:pt x="156" y="0"/>
                      <a:pt x="1" y="155"/>
                      <a:pt x="1" y="346"/>
                    </a:cubicBezTo>
                    <a:lnTo>
                      <a:pt x="1" y="965"/>
                    </a:lnTo>
                    <a:cubicBezTo>
                      <a:pt x="1" y="1167"/>
                      <a:pt x="156" y="1322"/>
                      <a:pt x="346" y="1322"/>
                    </a:cubicBezTo>
                    <a:lnTo>
                      <a:pt x="918" y="1322"/>
                    </a:lnTo>
                    <a:cubicBezTo>
                      <a:pt x="1108" y="1322"/>
                      <a:pt x="1263" y="1167"/>
                      <a:pt x="1263" y="965"/>
                    </a:cubicBezTo>
                    <a:lnTo>
                      <a:pt x="1263" y="346"/>
                    </a:lnTo>
                    <a:cubicBezTo>
                      <a:pt x="1263" y="155"/>
                      <a:pt x="1108" y="0"/>
                      <a:pt x="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37"/>
              <p:cNvSpPr/>
              <p:nvPr/>
            </p:nvSpPr>
            <p:spPr>
              <a:xfrm rot="5400000">
                <a:off x="4658748" y="3723063"/>
                <a:ext cx="55090" cy="57120"/>
              </a:xfrm>
              <a:custGeom>
                <a:rect b="b" l="l" r="r" t="t"/>
                <a:pathLst>
                  <a:path extrusionOk="0" h="1322" w="1275">
                    <a:moveTo>
                      <a:pt x="358" y="0"/>
                    </a:moveTo>
                    <a:cubicBezTo>
                      <a:pt x="156" y="0"/>
                      <a:pt x="1" y="155"/>
                      <a:pt x="1" y="346"/>
                    </a:cubicBezTo>
                    <a:lnTo>
                      <a:pt x="1" y="965"/>
                    </a:lnTo>
                    <a:cubicBezTo>
                      <a:pt x="1" y="1167"/>
                      <a:pt x="156" y="1322"/>
                      <a:pt x="358" y="1322"/>
                    </a:cubicBezTo>
                    <a:lnTo>
                      <a:pt x="918" y="1322"/>
                    </a:lnTo>
                    <a:cubicBezTo>
                      <a:pt x="1120" y="1322"/>
                      <a:pt x="1275" y="1167"/>
                      <a:pt x="1275" y="965"/>
                    </a:cubicBezTo>
                    <a:lnTo>
                      <a:pt x="1275" y="346"/>
                    </a:lnTo>
                    <a:cubicBezTo>
                      <a:pt x="1275" y="155"/>
                      <a:pt x="1120" y="0"/>
                      <a:pt x="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7"/>
              <p:cNvSpPr/>
              <p:nvPr/>
            </p:nvSpPr>
            <p:spPr>
              <a:xfrm rot="5400000">
                <a:off x="4443964" y="4228893"/>
                <a:ext cx="69478" cy="66151"/>
              </a:xfrm>
              <a:custGeom>
                <a:rect b="b" l="l" r="r" t="t"/>
                <a:pathLst>
                  <a:path extrusionOk="0" h="1531" w="1608">
                    <a:moveTo>
                      <a:pt x="832" y="0"/>
                    </a:moveTo>
                    <a:cubicBezTo>
                      <a:pt x="744" y="0"/>
                      <a:pt x="655" y="33"/>
                      <a:pt x="583" y="99"/>
                    </a:cubicBezTo>
                    <a:lnTo>
                      <a:pt x="131" y="539"/>
                    </a:lnTo>
                    <a:cubicBezTo>
                      <a:pt x="0" y="682"/>
                      <a:pt x="0" y="896"/>
                      <a:pt x="131" y="1039"/>
                    </a:cubicBezTo>
                    <a:lnTo>
                      <a:pt x="536" y="1432"/>
                    </a:lnTo>
                    <a:cubicBezTo>
                      <a:pt x="601" y="1498"/>
                      <a:pt x="688" y="1530"/>
                      <a:pt x="775" y="1530"/>
                    </a:cubicBezTo>
                    <a:cubicBezTo>
                      <a:pt x="863" y="1530"/>
                      <a:pt x="953" y="1498"/>
                      <a:pt x="1024" y="1432"/>
                    </a:cubicBezTo>
                    <a:lnTo>
                      <a:pt x="1476" y="980"/>
                    </a:lnTo>
                    <a:cubicBezTo>
                      <a:pt x="1607" y="849"/>
                      <a:pt x="1607" y="622"/>
                      <a:pt x="1476" y="491"/>
                    </a:cubicBezTo>
                    <a:lnTo>
                      <a:pt x="1072" y="99"/>
                    </a:lnTo>
                    <a:cubicBezTo>
                      <a:pt x="1006" y="33"/>
                      <a:pt x="920" y="0"/>
                      <a:pt x="8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37"/>
              <p:cNvSpPr/>
              <p:nvPr/>
            </p:nvSpPr>
            <p:spPr>
              <a:xfrm rot="5400000">
                <a:off x="4859058" y="3806108"/>
                <a:ext cx="69996" cy="66496"/>
              </a:xfrm>
              <a:custGeom>
                <a:rect b="b" l="l" r="r" t="t"/>
                <a:pathLst>
                  <a:path extrusionOk="0" h="1539" w="1620">
                    <a:moveTo>
                      <a:pt x="834" y="0"/>
                    </a:moveTo>
                    <a:cubicBezTo>
                      <a:pt x="747" y="0"/>
                      <a:pt x="661" y="36"/>
                      <a:pt x="595" y="107"/>
                    </a:cubicBezTo>
                    <a:lnTo>
                      <a:pt x="131" y="548"/>
                    </a:lnTo>
                    <a:cubicBezTo>
                      <a:pt x="0" y="679"/>
                      <a:pt x="0" y="905"/>
                      <a:pt x="131" y="1048"/>
                    </a:cubicBezTo>
                    <a:lnTo>
                      <a:pt x="536" y="1441"/>
                    </a:lnTo>
                    <a:cubicBezTo>
                      <a:pt x="601" y="1506"/>
                      <a:pt x="691" y="1539"/>
                      <a:pt x="780" y="1539"/>
                    </a:cubicBezTo>
                    <a:cubicBezTo>
                      <a:pt x="869" y="1539"/>
                      <a:pt x="959" y="1506"/>
                      <a:pt x="1024" y="1441"/>
                    </a:cubicBezTo>
                    <a:lnTo>
                      <a:pt x="1477" y="988"/>
                    </a:lnTo>
                    <a:cubicBezTo>
                      <a:pt x="1619" y="857"/>
                      <a:pt x="1619" y="631"/>
                      <a:pt x="1477" y="500"/>
                    </a:cubicBezTo>
                    <a:lnTo>
                      <a:pt x="1072" y="107"/>
                    </a:lnTo>
                    <a:cubicBezTo>
                      <a:pt x="1006" y="36"/>
                      <a:pt x="920" y="0"/>
                      <a:pt x="8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37"/>
              <p:cNvSpPr/>
              <p:nvPr/>
            </p:nvSpPr>
            <p:spPr>
              <a:xfrm rot="5400000">
                <a:off x="4443704" y="3806281"/>
                <a:ext cx="69996" cy="66151"/>
              </a:xfrm>
              <a:custGeom>
                <a:rect b="b" l="l" r="r" t="t"/>
                <a:pathLst>
                  <a:path extrusionOk="0" h="1531" w="1620">
                    <a:moveTo>
                      <a:pt x="780" y="0"/>
                    </a:moveTo>
                    <a:cubicBezTo>
                      <a:pt x="691" y="0"/>
                      <a:pt x="601" y="33"/>
                      <a:pt x="536" y="99"/>
                    </a:cubicBezTo>
                    <a:lnTo>
                      <a:pt x="131" y="491"/>
                    </a:lnTo>
                    <a:cubicBezTo>
                      <a:pt x="0" y="622"/>
                      <a:pt x="0" y="849"/>
                      <a:pt x="131" y="980"/>
                    </a:cubicBezTo>
                    <a:lnTo>
                      <a:pt x="595" y="1432"/>
                    </a:lnTo>
                    <a:cubicBezTo>
                      <a:pt x="661" y="1498"/>
                      <a:pt x="747" y="1530"/>
                      <a:pt x="834" y="1530"/>
                    </a:cubicBezTo>
                    <a:cubicBezTo>
                      <a:pt x="920" y="1530"/>
                      <a:pt x="1006" y="1498"/>
                      <a:pt x="1072" y="1432"/>
                    </a:cubicBezTo>
                    <a:lnTo>
                      <a:pt x="1477" y="1039"/>
                    </a:lnTo>
                    <a:cubicBezTo>
                      <a:pt x="1619" y="896"/>
                      <a:pt x="1619" y="682"/>
                      <a:pt x="1477" y="539"/>
                    </a:cubicBezTo>
                    <a:lnTo>
                      <a:pt x="1024" y="99"/>
                    </a:lnTo>
                    <a:cubicBezTo>
                      <a:pt x="959" y="33"/>
                      <a:pt x="869" y="0"/>
                      <a:pt x="7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37"/>
              <p:cNvSpPr/>
              <p:nvPr/>
            </p:nvSpPr>
            <p:spPr>
              <a:xfrm rot="5400000">
                <a:off x="4859317" y="4228721"/>
                <a:ext cx="69478" cy="66496"/>
              </a:xfrm>
              <a:custGeom>
                <a:rect b="b" l="l" r="r" t="t"/>
                <a:pathLst>
                  <a:path extrusionOk="0" h="1539" w="1608">
                    <a:moveTo>
                      <a:pt x="775" y="0"/>
                    </a:moveTo>
                    <a:cubicBezTo>
                      <a:pt x="688" y="0"/>
                      <a:pt x="601" y="36"/>
                      <a:pt x="536" y="107"/>
                    </a:cubicBezTo>
                    <a:lnTo>
                      <a:pt x="131" y="500"/>
                    </a:lnTo>
                    <a:cubicBezTo>
                      <a:pt x="0" y="631"/>
                      <a:pt x="0" y="857"/>
                      <a:pt x="131" y="988"/>
                    </a:cubicBezTo>
                    <a:lnTo>
                      <a:pt x="583" y="1441"/>
                    </a:lnTo>
                    <a:cubicBezTo>
                      <a:pt x="655" y="1506"/>
                      <a:pt x="744" y="1539"/>
                      <a:pt x="832" y="1539"/>
                    </a:cubicBezTo>
                    <a:cubicBezTo>
                      <a:pt x="920" y="1539"/>
                      <a:pt x="1006" y="1506"/>
                      <a:pt x="1072" y="1441"/>
                    </a:cubicBezTo>
                    <a:lnTo>
                      <a:pt x="1476" y="1048"/>
                    </a:lnTo>
                    <a:cubicBezTo>
                      <a:pt x="1607" y="905"/>
                      <a:pt x="1607" y="679"/>
                      <a:pt x="1476" y="548"/>
                    </a:cubicBezTo>
                    <a:lnTo>
                      <a:pt x="1024" y="107"/>
                    </a:lnTo>
                    <a:cubicBezTo>
                      <a:pt x="953" y="36"/>
                      <a:pt x="863" y="0"/>
                      <a:pt x="7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37"/>
              <p:cNvSpPr/>
              <p:nvPr/>
            </p:nvSpPr>
            <p:spPr>
              <a:xfrm rot="5400000">
                <a:off x="4548159" y="3739504"/>
                <a:ext cx="66928" cy="63904"/>
              </a:xfrm>
              <a:custGeom>
                <a:rect b="b" l="l" r="r" t="t"/>
                <a:pathLst>
                  <a:path extrusionOk="0" h="1479" w="1549">
                    <a:moveTo>
                      <a:pt x="930" y="0"/>
                    </a:moveTo>
                    <a:cubicBezTo>
                      <a:pt x="886" y="0"/>
                      <a:pt x="841" y="8"/>
                      <a:pt x="798" y="26"/>
                    </a:cubicBezTo>
                    <a:lnTo>
                      <a:pt x="274" y="216"/>
                    </a:lnTo>
                    <a:cubicBezTo>
                      <a:pt x="84" y="288"/>
                      <a:pt x="0" y="490"/>
                      <a:pt x="72" y="669"/>
                    </a:cubicBezTo>
                    <a:lnTo>
                      <a:pt x="298" y="1252"/>
                    </a:lnTo>
                    <a:cubicBezTo>
                      <a:pt x="353" y="1390"/>
                      <a:pt x="479" y="1478"/>
                      <a:pt x="616" y="1478"/>
                    </a:cubicBezTo>
                    <a:cubicBezTo>
                      <a:pt x="657" y="1478"/>
                      <a:pt x="698" y="1471"/>
                      <a:pt x="738" y="1454"/>
                    </a:cubicBezTo>
                    <a:lnTo>
                      <a:pt x="1274" y="1252"/>
                    </a:lnTo>
                    <a:cubicBezTo>
                      <a:pt x="1453" y="1192"/>
                      <a:pt x="1548" y="990"/>
                      <a:pt x="1477" y="800"/>
                    </a:cubicBezTo>
                    <a:lnTo>
                      <a:pt x="1250" y="216"/>
                    </a:lnTo>
                    <a:cubicBezTo>
                      <a:pt x="1196" y="81"/>
                      <a:pt x="1067" y="0"/>
                      <a:pt x="9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7"/>
              <p:cNvSpPr/>
              <p:nvPr/>
            </p:nvSpPr>
            <p:spPr>
              <a:xfrm rot="5400000">
                <a:off x="4757780" y="4297637"/>
                <a:ext cx="66928" cy="63947"/>
              </a:xfrm>
              <a:custGeom>
                <a:rect b="b" l="l" r="r" t="t"/>
                <a:pathLst>
                  <a:path extrusionOk="0" h="1480" w="1549">
                    <a:moveTo>
                      <a:pt x="928" y="1"/>
                    </a:moveTo>
                    <a:cubicBezTo>
                      <a:pt x="888" y="1"/>
                      <a:pt x="849" y="7"/>
                      <a:pt x="810" y="20"/>
                    </a:cubicBezTo>
                    <a:lnTo>
                      <a:pt x="274" y="222"/>
                    </a:lnTo>
                    <a:cubicBezTo>
                      <a:pt x="96" y="294"/>
                      <a:pt x="1" y="496"/>
                      <a:pt x="72" y="675"/>
                    </a:cubicBezTo>
                    <a:lnTo>
                      <a:pt x="298" y="1258"/>
                    </a:lnTo>
                    <a:cubicBezTo>
                      <a:pt x="354" y="1398"/>
                      <a:pt x="491" y="1480"/>
                      <a:pt x="633" y="1480"/>
                    </a:cubicBezTo>
                    <a:cubicBezTo>
                      <a:pt x="672" y="1480"/>
                      <a:pt x="712" y="1473"/>
                      <a:pt x="751" y="1461"/>
                    </a:cubicBezTo>
                    <a:lnTo>
                      <a:pt x="1286" y="1258"/>
                    </a:lnTo>
                    <a:cubicBezTo>
                      <a:pt x="1465" y="1187"/>
                      <a:pt x="1548" y="984"/>
                      <a:pt x="1477" y="806"/>
                    </a:cubicBezTo>
                    <a:lnTo>
                      <a:pt x="1251" y="222"/>
                    </a:lnTo>
                    <a:cubicBezTo>
                      <a:pt x="1204" y="82"/>
                      <a:pt x="1070" y="1"/>
                      <a:pt x="9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7"/>
              <p:cNvSpPr/>
              <p:nvPr/>
            </p:nvSpPr>
            <p:spPr>
              <a:xfrm rot="5400000">
                <a:off x="4766248" y="3742550"/>
                <a:ext cx="67447" cy="64466"/>
              </a:xfrm>
              <a:custGeom>
                <a:rect b="b" l="l" r="r" t="t"/>
                <a:pathLst>
                  <a:path extrusionOk="0" h="1492" w="1561">
                    <a:moveTo>
                      <a:pt x="644" y="0"/>
                    </a:moveTo>
                    <a:cubicBezTo>
                      <a:pt x="510" y="0"/>
                      <a:pt x="385" y="81"/>
                      <a:pt x="322" y="216"/>
                    </a:cubicBezTo>
                    <a:lnTo>
                      <a:pt x="84" y="788"/>
                    </a:lnTo>
                    <a:cubicBezTo>
                      <a:pt x="1" y="966"/>
                      <a:pt x="84" y="1169"/>
                      <a:pt x="263" y="1240"/>
                    </a:cubicBezTo>
                    <a:lnTo>
                      <a:pt x="786" y="1466"/>
                    </a:lnTo>
                    <a:cubicBezTo>
                      <a:pt x="830" y="1483"/>
                      <a:pt x="874" y="1492"/>
                      <a:pt x="918" y="1492"/>
                    </a:cubicBezTo>
                    <a:cubicBezTo>
                      <a:pt x="1055" y="1492"/>
                      <a:pt x="1185" y="1411"/>
                      <a:pt x="1239" y="1276"/>
                    </a:cubicBezTo>
                    <a:lnTo>
                      <a:pt x="1489" y="704"/>
                    </a:lnTo>
                    <a:cubicBezTo>
                      <a:pt x="1560" y="526"/>
                      <a:pt x="1477" y="311"/>
                      <a:pt x="1298" y="240"/>
                    </a:cubicBezTo>
                    <a:lnTo>
                      <a:pt x="775" y="26"/>
                    </a:lnTo>
                    <a:cubicBezTo>
                      <a:pt x="731" y="8"/>
                      <a:pt x="687" y="0"/>
                      <a:pt x="6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7"/>
              <p:cNvSpPr/>
              <p:nvPr/>
            </p:nvSpPr>
            <p:spPr>
              <a:xfrm rot="5400000">
                <a:off x="4539107" y="4294223"/>
                <a:ext cx="67404" cy="64077"/>
              </a:xfrm>
              <a:custGeom>
                <a:rect b="b" l="l" r="r" t="t"/>
                <a:pathLst>
                  <a:path extrusionOk="0" h="1483" w="1560">
                    <a:moveTo>
                      <a:pt x="641" y="0"/>
                    </a:moveTo>
                    <a:cubicBezTo>
                      <a:pt x="504" y="0"/>
                      <a:pt x="376" y="79"/>
                      <a:pt x="322" y="205"/>
                    </a:cubicBezTo>
                    <a:lnTo>
                      <a:pt x="72" y="788"/>
                    </a:lnTo>
                    <a:cubicBezTo>
                      <a:pt x="0" y="967"/>
                      <a:pt x="84" y="1169"/>
                      <a:pt x="262" y="1240"/>
                    </a:cubicBezTo>
                    <a:lnTo>
                      <a:pt x="786" y="1455"/>
                    </a:lnTo>
                    <a:cubicBezTo>
                      <a:pt x="832" y="1473"/>
                      <a:pt x="880" y="1482"/>
                      <a:pt x="926" y="1482"/>
                    </a:cubicBezTo>
                    <a:cubicBezTo>
                      <a:pt x="1060" y="1482"/>
                      <a:pt x="1185" y="1409"/>
                      <a:pt x="1238" y="1276"/>
                    </a:cubicBezTo>
                    <a:lnTo>
                      <a:pt x="1488" y="693"/>
                    </a:lnTo>
                    <a:cubicBezTo>
                      <a:pt x="1560" y="514"/>
                      <a:pt x="1477" y="312"/>
                      <a:pt x="1298" y="240"/>
                    </a:cubicBezTo>
                    <a:lnTo>
                      <a:pt x="774" y="26"/>
                    </a:lnTo>
                    <a:cubicBezTo>
                      <a:pt x="730" y="9"/>
                      <a:pt x="685" y="0"/>
                      <a:pt x="6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7"/>
              <p:cNvSpPr/>
              <p:nvPr/>
            </p:nvSpPr>
            <p:spPr>
              <a:xfrm rot="5400000">
                <a:off x="4922660" y="3904578"/>
                <a:ext cx="69478" cy="62435"/>
              </a:xfrm>
              <a:custGeom>
                <a:rect b="b" l="l" r="r" t="t"/>
                <a:pathLst>
                  <a:path extrusionOk="0" h="1445" w="1608">
                    <a:moveTo>
                      <a:pt x="991" y="0"/>
                    </a:moveTo>
                    <a:cubicBezTo>
                      <a:pt x="947" y="0"/>
                      <a:pt x="901" y="9"/>
                      <a:pt x="858" y="26"/>
                    </a:cubicBezTo>
                    <a:lnTo>
                      <a:pt x="262" y="264"/>
                    </a:lnTo>
                    <a:cubicBezTo>
                      <a:pt x="84" y="336"/>
                      <a:pt x="1" y="550"/>
                      <a:pt x="72" y="717"/>
                    </a:cubicBezTo>
                    <a:lnTo>
                      <a:pt x="286" y="1229"/>
                    </a:lnTo>
                    <a:cubicBezTo>
                      <a:pt x="349" y="1364"/>
                      <a:pt x="481" y="1445"/>
                      <a:pt x="614" y="1445"/>
                    </a:cubicBezTo>
                    <a:cubicBezTo>
                      <a:pt x="656" y="1445"/>
                      <a:pt x="698" y="1436"/>
                      <a:pt x="739" y="1419"/>
                    </a:cubicBezTo>
                    <a:lnTo>
                      <a:pt x="1346" y="1169"/>
                    </a:lnTo>
                    <a:cubicBezTo>
                      <a:pt x="1525" y="1098"/>
                      <a:pt x="1608" y="895"/>
                      <a:pt x="1525" y="717"/>
                    </a:cubicBezTo>
                    <a:lnTo>
                      <a:pt x="1310" y="205"/>
                    </a:lnTo>
                    <a:cubicBezTo>
                      <a:pt x="1256" y="79"/>
                      <a:pt x="1128" y="0"/>
                      <a:pt x="9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37"/>
              <p:cNvSpPr/>
              <p:nvPr/>
            </p:nvSpPr>
            <p:spPr>
              <a:xfrm rot="5400000">
                <a:off x="4380686" y="4134291"/>
                <a:ext cx="69002" cy="62435"/>
              </a:xfrm>
              <a:custGeom>
                <a:rect b="b" l="l" r="r" t="t"/>
                <a:pathLst>
                  <a:path extrusionOk="0" h="1445" w="1597">
                    <a:moveTo>
                      <a:pt x="989" y="0"/>
                    </a:moveTo>
                    <a:cubicBezTo>
                      <a:pt x="946" y="0"/>
                      <a:pt x="902" y="9"/>
                      <a:pt x="858" y="26"/>
                    </a:cubicBezTo>
                    <a:lnTo>
                      <a:pt x="263" y="264"/>
                    </a:lnTo>
                    <a:cubicBezTo>
                      <a:pt x="84" y="336"/>
                      <a:pt x="1" y="550"/>
                      <a:pt x="72" y="717"/>
                    </a:cubicBezTo>
                    <a:lnTo>
                      <a:pt x="286" y="1229"/>
                    </a:lnTo>
                    <a:cubicBezTo>
                      <a:pt x="340" y="1364"/>
                      <a:pt x="470" y="1445"/>
                      <a:pt x="607" y="1445"/>
                    </a:cubicBezTo>
                    <a:cubicBezTo>
                      <a:pt x="651" y="1445"/>
                      <a:pt x="696" y="1437"/>
                      <a:pt x="739" y="1419"/>
                    </a:cubicBezTo>
                    <a:lnTo>
                      <a:pt x="1334" y="1169"/>
                    </a:lnTo>
                    <a:cubicBezTo>
                      <a:pt x="1513" y="1098"/>
                      <a:pt x="1596" y="895"/>
                      <a:pt x="1525" y="717"/>
                    </a:cubicBezTo>
                    <a:lnTo>
                      <a:pt x="1310" y="205"/>
                    </a:lnTo>
                    <a:cubicBezTo>
                      <a:pt x="1247" y="79"/>
                      <a:pt x="1123" y="0"/>
                      <a:pt x="9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7"/>
              <p:cNvSpPr/>
              <p:nvPr/>
            </p:nvSpPr>
            <p:spPr>
              <a:xfrm rot="5400000">
                <a:off x="4920218" y="4139994"/>
                <a:ext cx="69478" cy="62824"/>
              </a:xfrm>
              <a:custGeom>
                <a:rect b="b" l="l" r="r" t="t"/>
                <a:pathLst>
                  <a:path extrusionOk="0" h="1454" w="1608">
                    <a:moveTo>
                      <a:pt x="617" y="1"/>
                    </a:moveTo>
                    <a:cubicBezTo>
                      <a:pt x="485" y="1"/>
                      <a:pt x="362" y="78"/>
                      <a:pt x="310" y="200"/>
                    </a:cubicBezTo>
                    <a:lnTo>
                      <a:pt x="84" y="712"/>
                    </a:lnTo>
                    <a:cubicBezTo>
                      <a:pt x="1" y="879"/>
                      <a:pt x="84" y="1093"/>
                      <a:pt x="263" y="1165"/>
                    </a:cubicBezTo>
                    <a:lnTo>
                      <a:pt x="846" y="1427"/>
                    </a:lnTo>
                    <a:cubicBezTo>
                      <a:pt x="892" y="1445"/>
                      <a:pt x="940" y="1454"/>
                      <a:pt x="986" y="1454"/>
                    </a:cubicBezTo>
                    <a:cubicBezTo>
                      <a:pt x="1120" y="1454"/>
                      <a:pt x="1245" y="1380"/>
                      <a:pt x="1298" y="1248"/>
                    </a:cubicBezTo>
                    <a:lnTo>
                      <a:pt x="1525" y="748"/>
                    </a:lnTo>
                    <a:cubicBezTo>
                      <a:pt x="1608" y="569"/>
                      <a:pt x="1525" y="367"/>
                      <a:pt x="1358" y="284"/>
                    </a:cubicBezTo>
                    <a:lnTo>
                      <a:pt x="763" y="34"/>
                    </a:lnTo>
                    <a:cubicBezTo>
                      <a:pt x="715" y="11"/>
                      <a:pt x="665" y="1"/>
                      <a:pt x="6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7"/>
              <p:cNvSpPr/>
              <p:nvPr/>
            </p:nvSpPr>
            <p:spPr>
              <a:xfrm rot="5400000">
                <a:off x="4383128" y="3898183"/>
                <a:ext cx="69478" cy="62867"/>
              </a:xfrm>
              <a:custGeom>
                <a:rect b="b" l="l" r="r" t="t"/>
                <a:pathLst>
                  <a:path extrusionOk="0" h="1455" w="1608">
                    <a:moveTo>
                      <a:pt x="617" y="1"/>
                    </a:moveTo>
                    <a:cubicBezTo>
                      <a:pt x="485" y="1"/>
                      <a:pt x="362" y="78"/>
                      <a:pt x="310" y="200"/>
                    </a:cubicBezTo>
                    <a:lnTo>
                      <a:pt x="84" y="712"/>
                    </a:lnTo>
                    <a:cubicBezTo>
                      <a:pt x="1" y="879"/>
                      <a:pt x="84" y="1093"/>
                      <a:pt x="263" y="1165"/>
                    </a:cubicBezTo>
                    <a:lnTo>
                      <a:pt x="846" y="1427"/>
                    </a:lnTo>
                    <a:cubicBezTo>
                      <a:pt x="892" y="1445"/>
                      <a:pt x="940" y="1454"/>
                      <a:pt x="987" y="1454"/>
                    </a:cubicBezTo>
                    <a:cubicBezTo>
                      <a:pt x="1121" y="1454"/>
                      <a:pt x="1249" y="1381"/>
                      <a:pt x="1310" y="1248"/>
                    </a:cubicBezTo>
                    <a:lnTo>
                      <a:pt x="1537" y="748"/>
                    </a:lnTo>
                    <a:cubicBezTo>
                      <a:pt x="1608" y="569"/>
                      <a:pt x="1525" y="367"/>
                      <a:pt x="1358" y="284"/>
                    </a:cubicBezTo>
                    <a:lnTo>
                      <a:pt x="763" y="34"/>
                    </a:lnTo>
                    <a:cubicBezTo>
                      <a:pt x="715" y="11"/>
                      <a:pt x="665" y="1"/>
                      <a:pt x="6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7"/>
              <p:cNvSpPr/>
              <p:nvPr/>
            </p:nvSpPr>
            <p:spPr>
              <a:xfrm rot="5400000">
                <a:off x="4834689" y="3964852"/>
                <a:ext cx="30375" cy="178533"/>
              </a:xfrm>
              <a:custGeom>
                <a:rect b="b" l="l" r="r" t="t"/>
                <a:pathLst>
                  <a:path extrusionOk="0" h="4132" w="703">
                    <a:moveTo>
                      <a:pt x="0" y="0"/>
                    </a:moveTo>
                    <a:lnTo>
                      <a:pt x="0" y="4132"/>
                    </a:lnTo>
                    <a:lnTo>
                      <a:pt x="703" y="4132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7"/>
              <p:cNvSpPr/>
              <p:nvPr/>
            </p:nvSpPr>
            <p:spPr>
              <a:xfrm rot="5400000">
                <a:off x="4535283" y="3846010"/>
                <a:ext cx="172916" cy="114241"/>
              </a:xfrm>
              <a:custGeom>
                <a:rect b="b" l="l" r="r" t="t"/>
                <a:pathLst>
                  <a:path extrusionOk="0" h="2644" w="4002">
                    <a:moveTo>
                      <a:pt x="3644" y="1"/>
                    </a:moveTo>
                    <a:lnTo>
                      <a:pt x="1" y="2049"/>
                    </a:lnTo>
                    <a:lnTo>
                      <a:pt x="346" y="2644"/>
                    </a:lnTo>
                    <a:lnTo>
                      <a:pt x="4001" y="596"/>
                    </a:lnTo>
                    <a:lnTo>
                      <a:pt x="36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7"/>
              <p:cNvSpPr/>
              <p:nvPr/>
            </p:nvSpPr>
            <p:spPr>
              <a:xfrm rot="5400000">
                <a:off x="4538091" y="4138482"/>
                <a:ext cx="172398" cy="114241"/>
              </a:xfrm>
              <a:custGeom>
                <a:rect b="b" l="l" r="r" t="t"/>
                <a:pathLst>
                  <a:path extrusionOk="0" h="2644" w="3990">
                    <a:moveTo>
                      <a:pt x="346" y="0"/>
                    </a:moveTo>
                    <a:lnTo>
                      <a:pt x="1" y="596"/>
                    </a:lnTo>
                    <a:lnTo>
                      <a:pt x="3644" y="2643"/>
                    </a:lnTo>
                    <a:lnTo>
                      <a:pt x="3989" y="2048"/>
                    </a:lnTo>
                    <a:lnTo>
                      <a:pt x="34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2" name="Google Shape;772;p37"/>
            <p:cNvSpPr/>
            <p:nvPr/>
          </p:nvSpPr>
          <p:spPr>
            <a:xfrm rot="5400000">
              <a:off x="3637776" y="2951949"/>
              <a:ext cx="707523" cy="705648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 rot="5400000">
              <a:off x="633775" y="4198411"/>
              <a:ext cx="122493" cy="1390028"/>
            </a:xfrm>
            <a:custGeom>
              <a:rect b="b" l="l" r="r" t="t"/>
              <a:pathLst>
                <a:path extrusionOk="0" h="32171" w="2835">
                  <a:moveTo>
                    <a:pt x="1" y="0"/>
                  </a:moveTo>
                  <a:lnTo>
                    <a:pt x="1" y="32171"/>
                  </a:lnTo>
                  <a:lnTo>
                    <a:pt x="2835" y="32171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 rot="5400000">
              <a:off x="2372571" y="4535430"/>
              <a:ext cx="1091702" cy="122450"/>
            </a:xfrm>
            <a:custGeom>
              <a:rect b="b" l="l" r="r" t="t"/>
              <a:pathLst>
                <a:path extrusionOk="0" h="2834" w="26635">
                  <a:moveTo>
                    <a:pt x="0" y="0"/>
                  </a:moveTo>
                  <a:lnTo>
                    <a:pt x="0" y="2834"/>
                  </a:lnTo>
                  <a:lnTo>
                    <a:pt x="26634" y="2834"/>
                  </a:lnTo>
                  <a:lnTo>
                    <a:pt x="26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 rot="5400000">
              <a:off x="1257257" y="4262739"/>
              <a:ext cx="793323" cy="122507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 rot="5400000">
              <a:off x="1285560" y="4526096"/>
              <a:ext cx="377115" cy="498528"/>
            </a:xfrm>
            <a:custGeom>
              <a:rect b="b" l="l" r="r" t="t"/>
              <a:pathLst>
                <a:path extrusionOk="0" h="11538" w="8728">
                  <a:moveTo>
                    <a:pt x="1" y="0"/>
                  </a:moveTo>
                  <a:lnTo>
                    <a:pt x="1" y="3274"/>
                  </a:lnTo>
                  <a:lnTo>
                    <a:pt x="1275" y="3274"/>
                  </a:lnTo>
                  <a:cubicBezTo>
                    <a:pt x="5215" y="3274"/>
                    <a:pt x="5454" y="5001"/>
                    <a:pt x="5454" y="8954"/>
                  </a:cubicBezTo>
                  <a:lnTo>
                    <a:pt x="5454" y="11537"/>
                  </a:lnTo>
                  <a:lnTo>
                    <a:pt x="8728" y="11537"/>
                  </a:lnTo>
                  <a:lnTo>
                    <a:pt x="8728" y="8954"/>
                  </a:lnTo>
                  <a:cubicBezTo>
                    <a:pt x="8728" y="3191"/>
                    <a:pt x="7025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 rot="5400000">
              <a:off x="1614823" y="4455603"/>
              <a:ext cx="71033" cy="265510"/>
            </a:xfrm>
            <a:custGeom>
              <a:rect b="b" l="l" r="r" t="t"/>
              <a:pathLst>
                <a:path extrusionOk="0" h="6145" w="1644">
                  <a:moveTo>
                    <a:pt x="822" y="1"/>
                  </a:moveTo>
                  <a:cubicBezTo>
                    <a:pt x="358" y="1"/>
                    <a:pt x="1" y="370"/>
                    <a:pt x="1" y="822"/>
                  </a:cubicBezTo>
                  <a:lnTo>
                    <a:pt x="1" y="5335"/>
                  </a:lnTo>
                  <a:cubicBezTo>
                    <a:pt x="1" y="5787"/>
                    <a:pt x="358" y="6145"/>
                    <a:pt x="822" y="6145"/>
                  </a:cubicBezTo>
                  <a:cubicBezTo>
                    <a:pt x="1275" y="6145"/>
                    <a:pt x="1644" y="5787"/>
                    <a:pt x="1644" y="5335"/>
                  </a:cubicBezTo>
                  <a:lnTo>
                    <a:pt x="1644" y="822"/>
                  </a:lnTo>
                  <a:cubicBezTo>
                    <a:pt x="1644" y="370"/>
                    <a:pt x="1275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 rot="5400000">
              <a:off x="1092163" y="4861516"/>
              <a:ext cx="265467" cy="71033"/>
            </a:xfrm>
            <a:custGeom>
              <a:rect b="b" l="l" r="r" t="t"/>
              <a:pathLst>
                <a:path extrusionOk="0" h="1644" w="6144">
                  <a:moveTo>
                    <a:pt x="822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75"/>
                    <a:pt x="369" y="1644"/>
                    <a:pt x="822" y="1644"/>
                  </a:cubicBezTo>
                  <a:lnTo>
                    <a:pt x="5322" y="1644"/>
                  </a:lnTo>
                  <a:cubicBezTo>
                    <a:pt x="5787" y="1644"/>
                    <a:pt x="6144" y="1275"/>
                    <a:pt x="6144" y="822"/>
                  </a:cubicBezTo>
                  <a:cubicBezTo>
                    <a:pt x="6144" y="370"/>
                    <a:pt x="5787" y="1"/>
                    <a:pt x="5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 rot="5400000">
              <a:off x="2312934" y="2620783"/>
              <a:ext cx="377115" cy="498528"/>
            </a:xfrm>
            <a:custGeom>
              <a:rect b="b" l="l" r="r" t="t"/>
              <a:pathLst>
                <a:path extrusionOk="0" h="11538" w="8728">
                  <a:moveTo>
                    <a:pt x="1" y="1"/>
                  </a:moveTo>
                  <a:lnTo>
                    <a:pt x="1" y="2584"/>
                  </a:lnTo>
                  <a:cubicBezTo>
                    <a:pt x="1" y="8335"/>
                    <a:pt x="1703" y="11538"/>
                    <a:pt x="7454" y="11538"/>
                  </a:cubicBezTo>
                  <a:lnTo>
                    <a:pt x="8728" y="11538"/>
                  </a:lnTo>
                  <a:lnTo>
                    <a:pt x="8728" y="8263"/>
                  </a:lnTo>
                  <a:lnTo>
                    <a:pt x="7454" y="8263"/>
                  </a:lnTo>
                  <a:cubicBezTo>
                    <a:pt x="3513" y="8263"/>
                    <a:pt x="3275" y="6537"/>
                    <a:pt x="3275" y="2584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 rot="5400000">
              <a:off x="2290293" y="2924316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lnTo>
                    <a:pt x="1" y="5334"/>
                  </a:lnTo>
                  <a:cubicBezTo>
                    <a:pt x="1" y="5787"/>
                    <a:pt x="358" y="6156"/>
                    <a:pt x="810" y="6156"/>
                  </a:cubicBezTo>
                  <a:cubicBezTo>
                    <a:pt x="1275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69"/>
                    <a:pt x="1275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7"/>
            <p:cNvSpPr/>
            <p:nvPr/>
          </p:nvSpPr>
          <p:spPr>
            <a:xfrm rot="5400000">
              <a:off x="2617979" y="2712859"/>
              <a:ext cx="265510" cy="71076"/>
            </a:xfrm>
            <a:custGeom>
              <a:rect b="b" l="l" r="r" t="t"/>
              <a:pathLst>
                <a:path extrusionOk="0" h="1645" w="6145">
                  <a:moveTo>
                    <a:pt x="822" y="1"/>
                  </a:moveTo>
                  <a:cubicBezTo>
                    <a:pt x="358" y="1"/>
                    <a:pt x="1" y="370"/>
                    <a:pt x="1" y="823"/>
                  </a:cubicBezTo>
                  <a:cubicBezTo>
                    <a:pt x="1" y="1275"/>
                    <a:pt x="358" y="1644"/>
                    <a:pt x="822" y="1644"/>
                  </a:cubicBezTo>
                  <a:lnTo>
                    <a:pt x="5323" y="1644"/>
                  </a:lnTo>
                  <a:cubicBezTo>
                    <a:pt x="5775" y="1644"/>
                    <a:pt x="6144" y="1275"/>
                    <a:pt x="6144" y="823"/>
                  </a:cubicBezTo>
                  <a:cubicBezTo>
                    <a:pt x="6144" y="370"/>
                    <a:pt x="5775" y="1"/>
                    <a:pt x="5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7"/>
            <p:cNvSpPr/>
            <p:nvPr/>
          </p:nvSpPr>
          <p:spPr>
            <a:xfrm rot="5400000">
              <a:off x="1651614" y="3489246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7"/>
            <p:cNvSpPr/>
            <p:nvPr/>
          </p:nvSpPr>
          <p:spPr>
            <a:xfrm rot="5400000">
              <a:off x="1628714" y="3793038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7"/>
            <p:cNvSpPr/>
            <p:nvPr/>
          </p:nvSpPr>
          <p:spPr>
            <a:xfrm rot="5400000">
              <a:off x="2549034" y="3612474"/>
              <a:ext cx="499047" cy="377634"/>
            </a:xfrm>
            <a:custGeom>
              <a:rect b="b" l="l" r="r" t="t"/>
              <a:pathLst>
                <a:path extrusionOk="0" h="8740" w="11550">
                  <a:moveTo>
                    <a:pt x="8954" y="0"/>
                  </a:moveTo>
                  <a:cubicBezTo>
                    <a:pt x="3203" y="0"/>
                    <a:pt x="0" y="1715"/>
                    <a:pt x="0" y="7466"/>
                  </a:cubicBezTo>
                  <a:lnTo>
                    <a:pt x="0" y="8740"/>
                  </a:lnTo>
                  <a:lnTo>
                    <a:pt x="3274" y="8740"/>
                  </a:lnTo>
                  <a:lnTo>
                    <a:pt x="3274" y="7466"/>
                  </a:lnTo>
                  <a:cubicBezTo>
                    <a:pt x="3274" y="3513"/>
                    <a:pt x="5001" y="3275"/>
                    <a:pt x="8954" y="3275"/>
                  </a:cubicBezTo>
                  <a:lnTo>
                    <a:pt x="11549" y="3275"/>
                  </a:lnTo>
                  <a:lnTo>
                    <a:pt x="115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5" name="Google Shape;785;p37"/>
            <p:cNvGrpSpPr/>
            <p:nvPr/>
          </p:nvGrpSpPr>
          <p:grpSpPr>
            <a:xfrm>
              <a:off x="2029210" y="3484363"/>
              <a:ext cx="592677" cy="273720"/>
              <a:chOff x="2029210" y="3484363"/>
              <a:chExt cx="592677" cy="273720"/>
            </a:xfrm>
          </p:grpSpPr>
          <p:sp>
            <p:nvSpPr>
              <p:cNvPr id="786" name="Google Shape;786;p37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7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7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9" name="Google Shape;789;p37"/>
            <p:cNvSpPr/>
            <p:nvPr/>
          </p:nvSpPr>
          <p:spPr>
            <a:xfrm rot="5400000">
              <a:off x="2884713" y="3917778"/>
              <a:ext cx="71033" cy="265985"/>
            </a:xfrm>
            <a:custGeom>
              <a:rect b="b" l="l" r="r" t="t"/>
              <a:pathLst>
                <a:path extrusionOk="0" h="6156" w="1644">
                  <a:moveTo>
                    <a:pt x="822" y="0"/>
                  </a:moveTo>
                  <a:cubicBezTo>
                    <a:pt x="370" y="0"/>
                    <a:pt x="1" y="370"/>
                    <a:pt x="1" y="822"/>
                  </a:cubicBezTo>
                  <a:lnTo>
                    <a:pt x="1" y="5334"/>
                  </a:lnTo>
                  <a:cubicBezTo>
                    <a:pt x="1" y="5787"/>
                    <a:pt x="358" y="6156"/>
                    <a:pt x="822" y="6156"/>
                  </a:cubicBezTo>
                  <a:cubicBezTo>
                    <a:pt x="1275" y="6156"/>
                    <a:pt x="1644" y="5787"/>
                    <a:pt x="1644" y="5334"/>
                  </a:cubicBezTo>
                  <a:lnTo>
                    <a:pt x="1644" y="822"/>
                  </a:lnTo>
                  <a:cubicBezTo>
                    <a:pt x="1644" y="370"/>
                    <a:pt x="1275" y="0"/>
                    <a:pt x="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7"/>
            <p:cNvSpPr/>
            <p:nvPr/>
          </p:nvSpPr>
          <p:spPr>
            <a:xfrm rot="10800000">
              <a:off x="4556375" y="3147544"/>
              <a:ext cx="121975" cy="1996402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7"/>
            <p:cNvSpPr/>
            <p:nvPr/>
          </p:nvSpPr>
          <p:spPr>
            <a:xfrm rot="5400000">
              <a:off x="2225342" y="2024217"/>
              <a:ext cx="122500" cy="4567316"/>
            </a:xfrm>
            <a:custGeom>
              <a:rect b="b" l="l" r="r" t="t"/>
              <a:pathLst>
                <a:path extrusionOk="0" h="118956" w="2835">
                  <a:moveTo>
                    <a:pt x="1" y="0"/>
                  </a:moveTo>
                  <a:lnTo>
                    <a:pt x="1" y="118955"/>
                  </a:lnTo>
                  <a:lnTo>
                    <a:pt x="2834" y="118955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7"/>
            <p:cNvSpPr/>
            <p:nvPr/>
          </p:nvSpPr>
          <p:spPr>
            <a:xfrm rot="10800000">
              <a:off x="4125247" y="2681505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7"/>
            <p:cNvSpPr/>
            <p:nvPr/>
          </p:nvSpPr>
          <p:spPr>
            <a:xfrm rot="10800000">
              <a:off x="4481752" y="3279281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7"/>
            <p:cNvSpPr/>
            <p:nvPr/>
          </p:nvSpPr>
          <p:spPr>
            <a:xfrm rot="10800000">
              <a:off x="4089774" y="2615657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7"/>
            <p:cNvSpPr/>
            <p:nvPr/>
          </p:nvSpPr>
          <p:spPr>
            <a:xfrm rot="5400000">
              <a:off x="2266111" y="3966768"/>
              <a:ext cx="141505" cy="680648"/>
            </a:xfrm>
            <a:custGeom>
              <a:rect b="b" l="l" r="r" t="t"/>
              <a:pathLst>
                <a:path extrusionOk="0" h="15753" w="3275">
                  <a:moveTo>
                    <a:pt x="1" y="1"/>
                  </a:moveTo>
                  <a:lnTo>
                    <a:pt x="1" y="15753"/>
                  </a:lnTo>
                  <a:lnTo>
                    <a:pt x="3275" y="15753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7"/>
            <p:cNvSpPr/>
            <p:nvPr/>
          </p:nvSpPr>
          <p:spPr>
            <a:xfrm rot="5400000">
              <a:off x="1876660" y="4275982"/>
              <a:ext cx="246456" cy="62262"/>
            </a:xfrm>
            <a:custGeom>
              <a:rect b="b" l="l" r="r" t="t"/>
              <a:pathLst>
                <a:path extrusionOk="0" h="1441" w="5704">
                  <a:moveTo>
                    <a:pt x="726" y="0"/>
                  </a:moveTo>
                  <a:cubicBezTo>
                    <a:pt x="322" y="0"/>
                    <a:pt x="0" y="322"/>
                    <a:pt x="0" y="726"/>
                  </a:cubicBezTo>
                  <a:cubicBezTo>
                    <a:pt x="0" y="1119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19"/>
                    <a:pt x="5703" y="726"/>
                  </a:cubicBezTo>
                  <a:cubicBezTo>
                    <a:pt x="5703" y="322"/>
                    <a:pt x="5382" y="0"/>
                    <a:pt x="4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7"/>
            <p:cNvSpPr/>
            <p:nvPr/>
          </p:nvSpPr>
          <p:spPr>
            <a:xfrm rot="5400000">
              <a:off x="2554176" y="4275961"/>
              <a:ext cx="246456" cy="62305"/>
            </a:xfrm>
            <a:custGeom>
              <a:rect b="b" l="l" r="r" t="t"/>
              <a:pathLst>
                <a:path extrusionOk="0" h="1442" w="5704">
                  <a:moveTo>
                    <a:pt x="726" y="1"/>
                  </a:moveTo>
                  <a:cubicBezTo>
                    <a:pt x="322" y="1"/>
                    <a:pt x="0" y="322"/>
                    <a:pt x="0" y="727"/>
                  </a:cubicBezTo>
                  <a:cubicBezTo>
                    <a:pt x="0" y="1120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20"/>
                    <a:pt x="5703" y="727"/>
                  </a:cubicBezTo>
                  <a:cubicBezTo>
                    <a:pt x="5703" y="322"/>
                    <a:pt x="5382" y="1"/>
                    <a:pt x="4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7"/>
            <p:cNvSpPr/>
            <p:nvPr/>
          </p:nvSpPr>
          <p:spPr>
            <a:xfrm rot="10800000">
              <a:off x="3287834" y="4468478"/>
              <a:ext cx="471764" cy="471764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7"/>
            <p:cNvSpPr/>
            <p:nvPr/>
          </p:nvSpPr>
          <p:spPr>
            <a:xfrm rot="10800000">
              <a:off x="3771254" y="4606568"/>
              <a:ext cx="476948" cy="475683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" name="Google Shape;800;p37"/>
          <p:cNvSpPr txBox="1"/>
          <p:nvPr>
            <p:ph type="ctrTitle"/>
          </p:nvPr>
        </p:nvSpPr>
        <p:spPr>
          <a:xfrm>
            <a:off x="709350" y="1001800"/>
            <a:ext cx="7725300" cy="11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1pPr>
            <a:lvl2pPr lvl="1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2pPr>
            <a:lvl3pPr lvl="2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3pPr>
            <a:lvl4pPr lvl="3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4pPr>
            <a:lvl5pPr lvl="4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5pPr>
            <a:lvl6pPr lvl="5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6pPr>
            <a:lvl7pPr lvl="6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7pPr>
            <a:lvl8pPr lvl="7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8pPr>
            <a:lvl9pPr lvl="8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01" name="Google Shape;801;p37"/>
          <p:cNvSpPr txBox="1"/>
          <p:nvPr>
            <p:ph idx="1" type="subTitle"/>
          </p:nvPr>
        </p:nvSpPr>
        <p:spPr>
          <a:xfrm>
            <a:off x="5131100" y="2762125"/>
            <a:ext cx="3303600" cy="16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2" name="Google Shape;802;p37"/>
          <p:cNvSpPr/>
          <p:nvPr/>
        </p:nvSpPr>
        <p:spPr>
          <a:xfrm rot="-5400000">
            <a:off x="8727652" y="1857378"/>
            <a:ext cx="1160072" cy="1160054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37"/>
          <p:cNvSpPr/>
          <p:nvPr/>
        </p:nvSpPr>
        <p:spPr>
          <a:xfrm rot="10381537">
            <a:off x="7127648" y="-518646"/>
            <a:ext cx="2518282" cy="2511606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2">
  <p:cSld name="CUSTOM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8"/>
          <p:cNvSpPr txBox="1"/>
          <p:nvPr>
            <p:ph type="ctrTitle"/>
          </p:nvPr>
        </p:nvSpPr>
        <p:spPr>
          <a:xfrm>
            <a:off x="709350" y="788775"/>
            <a:ext cx="7725300" cy="11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1pPr>
            <a:lvl2pPr lvl="1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2pPr>
            <a:lvl3pPr lvl="2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3pPr>
            <a:lvl4pPr lvl="3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4pPr>
            <a:lvl5pPr lvl="4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5pPr>
            <a:lvl6pPr lvl="5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6pPr>
            <a:lvl7pPr lvl="6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7pPr>
            <a:lvl8pPr lvl="7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8pPr>
            <a:lvl9pPr lvl="8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06" name="Google Shape;806;p38"/>
          <p:cNvSpPr txBox="1"/>
          <p:nvPr>
            <p:ph idx="1" type="subTitle"/>
          </p:nvPr>
        </p:nvSpPr>
        <p:spPr>
          <a:xfrm>
            <a:off x="2361600" y="1894575"/>
            <a:ext cx="4420800" cy="11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7" name="Google Shape;807;p38"/>
          <p:cNvSpPr/>
          <p:nvPr/>
        </p:nvSpPr>
        <p:spPr>
          <a:xfrm rot="-7515122">
            <a:off x="825581" y="976740"/>
            <a:ext cx="1160069" cy="1160047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38"/>
          <p:cNvSpPr/>
          <p:nvPr/>
        </p:nvSpPr>
        <p:spPr>
          <a:xfrm rot="8266514">
            <a:off x="-1586895" y="-556051"/>
            <a:ext cx="2518296" cy="2511620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38"/>
          <p:cNvSpPr/>
          <p:nvPr/>
        </p:nvSpPr>
        <p:spPr>
          <a:xfrm rot="3592596">
            <a:off x="6995175" y="3500280"/>
            <a:ext cx="1160018" cy="1160041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38"/>
          <p:cNvSpPr/>
          <p:nvPr/>
        </p:nvSpPr>
        <p:spPr>
          <a:xfrm rot="-2225917">
            <a:off x="7965886" y="3832957"/>
            <a:ext cx="2518312" cy="2511637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" name="Google Shape;811;p38"/>
          <p:cNvGrpSpPr/>
          <p:nvPr/>
        </p:nvGrpSpPr>
        <p:grpSpPr>
          <a:xfrm flipH="1">
            <a:off x="-167203" y="4525862"/>
            <a:ext cx="1932971" cy="666322"/>
            <a:chOff x="7213579" y="4485138"/>
            <a:chExt cx="1932971" cy="666322"/>
          </a:xfrm>
        </p:grpSpPr>
        <p:sp>
          <p:nvSpPr>
            <p:cNvPr id="812" name="Google Shape;812;p38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6" name="Google Shape;816;p38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817" name="Google Shape;817;p38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8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8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39"/>
          <p:cNvSpPr txBox="1"/>
          <p:nvPr>
            <p:ph hasCustomPrompt="1" type="title"/>
          </p:nvPr>
        </p:nvSpPr>
        <p:spPr>
          <a:xfrm>
            <a:off x="1441625" y="1050825"/>
            <a:ext cx="4071900" cy="9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822" name="Google Shape;822;p39"/>
          <p:cNvSpPr txBox="1"/>
          <p:nvPr>
            <p:ph idx="1" type="subTitle"/>
          </p:nvPr>
        </p:nvSpPr>
        <p:spPr>
          <a:xfrm>
            <a:off x="1441625" y="2033025"/>
            <a:ext cx="40719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23" name="Google Shape;823;p39"/>
          <p:cNvSpPr txBox="1"/>
          <p:nvPr>
            <p:ph hasCustomPrompt="1" idx="2" type="title"/>
          </p:nvPr>
        </p:nvSpPr>
        <p:spPr>
          <a:xfrm>
            <a:off x="3630475" y="2718375"/>
            <a:ext cx="4071900" cy="9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824" name="Google Shape;824;p39"/>
          <p:cNvSpPr txBox="1"/>
          <p:nvPr>
            <p:ph idx="3" type="subTitle"/>
          </p:nvPr>
        </p:nvSpPr>
        <p:spPr>
          <a:xfrm>
            <a:off x="3630475" y="3700575"/>
            <a:ext cx="40719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25" name="Google Shape;825;p39"/>
          <p:cNvSpPr/>
          <p:nvPr/>
        </p:nvSpPr>
        <p:spPr>
          <a:xfrm rot="10800000">
            <a:off x="7898487" y="3814305"/>
            <a:ext cx="2386199" cy="2379921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39"/>
          <p:cNvSpPr/>
          <p:nvPr/>
        </p:nvSpPr>
        <p:spPr>
          <a:xfrm rot="-5690366">
            <a:off x="-796682" y="-708805"/>
            <a:ext cx="2026614" cy="2026670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" name="Google Shape;827;p39"/>
          <p:cNvGrpSpPr/>
          <p:nvPr/>
        </p:nvGrpSpPr>
        <p:grpSpPr>
          <a:xfrm>
            <a:off x="7485856" y="9836"/>
            <a:ext cx="1658143" cy="2352713"/>
            <a:chOff x="7485856" y="9836"/>
            <a:chExt cx="1658143" cy="2352713"/>
          </a:xfrm>
        </p:grpSpPr>
        <p:grpSp>
          <p:nvGrpSpPr>
            <p:cNvPr id="828" name="Google Shape;828;p39"/>
            <p:cNvGrpSpPr/>
            <p:nvPr/>
          </p:nvGrpSpPr>
          <p:grpSpPr>
            <a:xfrm flipH="1" rot="5400000">
              <a:off x="7204090" y="291603"/>
              <a:ext cx="2221675" cy="1658143"/>
              <a:chOff x="-462705" y="-347755"/>
              <a:chExt cx="2221675" cy="1658143"/>
            </a:xfrm>
          </p:grpSpPr>
          <p:sp>
            <p:nvSpPr>
              <p:cNvPr id="829" name="Google Shape;829;p39"/>
              <p:cNvSpPr/>
              <p:nvPr/>
            </p:nvSpPr>
            <p:spPr>
              <a:xfrm rot="-5400000">
                <a:off x="1418476" y="-377925"/>
                <a:ext cx="122500" cy="558489"/>
              </a:xfrm>
              <a:custGeom>
                <a:rect b="b" l="l" r="r" t="t"/>
                <a:pathLst>
                  <a:path extrusionOk="0" h="32171" w="2835">
                    <a:moveTo>
                      <a:pt x="1" y="0"/>
                    </a:moveTo>
                    <a:lnTo>
                      <a:pt x="1" y="32171"/>
                    </a:lnTo>
                    <a:lnTo>
                      <a:pt x="2835" y="32171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9"/>
              <p:cNvSpPr/>
              <p:nvPr/>
            </p:nvSpPr>
            <p:spPr>
              <a:xfrm rot="-5400000">
                <a:off x="240260" y="770446"/>
                <a:ext cx="121975" cy="808758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9"/>
              <p:cNvSpPr/>
              <p:nvPr/>
            </p:nvSpPr>
            <p:spPr>
              <a:xfrm rot="-5400000">
                <a:off x="-873756" y="136871"/>
                <a:ext cx="1091702" cy="122450"/>
              </a:xfrm>
              <a:custGeom>
                <a:rect b="b" l="l" r="r" t="t"/>
                <a:pathLst>
                  <a:path extrusionOk="0" h="2834" w="26635">
                    <a:moveTo>
                      <a:pt x="0" y="0"/>
                    </a:moveTo>
                    <a:lnTo>
                      <a:pt x="0" y="2834"/>
                    </a:lnTo>
                    <a:lnTo>
                      <a:pt x="26634" y="2834"/>
                    </a:lnTo>
                    <a:lnTo>
                      <a:pt x="266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9"/>
              <p:cNvSpPr/>
              <p:nvPr/>
            </p:nvSpPr>
            <p:spPr>
              <a:xfrm rot="-5400000">
                <a:off x="539937" y="409505"/>
                <a:ext cx="793323" cy="122507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9"/>
              <p:cNvSpPr/>
              <p:nvPr/>
            </p:nvSpPr>
            <p:spPr>
              <a:xfrm rot="-5400000">
                <a:off x="927842" y="-229873"/>
                <a:ext cx="377115" cy="498528"/>
              </a:xfrm>
              <a:custGeom>
                <a:rect b="b" l="l" r="r" t="t"/>
                <a:pathLst>
                  <a:path extrusionOk="0" h="11538" w="8728">
                    <a:moveTo>
                      <a:pt x="1" y="0"/>
                    </a:moveTo>
                    <a:lnTo>
                      <a:pt x="1" y="3274"/>
                    </a:lnTo>
                    <a:lnTo>
                      <a:pt x="1275" y="3274"/>
                    </a:lnTo>
                    <a:cubicBezTo>
                      <a:pt x="5215" y="3274"/>
                      <a:pt x="5454" y="5001"/>
                      <a:pt x="5454" y="8954"/>
                    </a:cubicBezTo>
                    <a:lnTo>
                      <a:pt x="5454" y="11537"/>
                    </a:lnTo>
                    <a:lnTo>
                      <a:pt x="8728" y="11537"/>
                    </a:lnTo>
                    <a:lnTo>
                      <a:pt x="8728" y="8954"/>
                    </a:lnTo>
                    <a:cubicBezTo>
                      <a:pt x="8728" y="3191"/>
                      <a:pt x="7025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 rot="-5400000">
                <a:off x="904661" y="73638"/>
                <a:ext cx="71033" cy="265510"/>
              </a:xfrm>
              <a:custGeom>
                <a:rect b="b" l="l" r="r" t="t"/>
                <a:pathLst>
                  <a:path extrusionOk="0" h="6145" w="1644">
                    <a:moveTo>
                      <a:pt x="822" y="1"/>
                    </a:moveTo>
                    <a:cubicBezTo>
                      <a:pt x="358" y="1"/>
                      <a:pt x="1" y="370"/>
                      <a:pt x="1" y="822"/>
                    </a:cubicBezTo>
                    <a:lnTo>
                      <a:pt x="1" y="5335"/>
                    </a:lnTo>
                    <a:cubicBezTo>
                      <a:pt x="1" y="5787"/>
                      <a:pt x="358" y="6145"/>
                      <a:pt x="822" y="6145"/>
                    </a:cubicBezTo>
                    <a:cubicBezTo>
                      <a:pt x="1275" y="6145"/>
                      <a:pt x="1644" y="5787"/>
                      <a:pt x="1644" y="5335"/>
                    </a:cubicBezTo>
                    <a:lnTo>
                      <a:pt x="1644" y="822"/>
                    </a:lnTo>
                    <a:cubicBezTo>
                      <a:pt x="1644" y="370"/>
                      <a:pt x="1275" y="1"/>
                      <a:pt x="8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9"/>
              <p:cNvSpPr/>
              <p:nvPr/>
            </p:nvSpPr>
            <p:spPr>
              <a:xfrm rot="-5400000">
                <a:off x="1232887" y="-137798"/>
                <a:ext cx="265467" cy="71033"/>
              </a:xfrm>
              <a:custGeom>
                <a:rect b="b" l="l" r="r" t="t"/>
                <a:pathLst>
                  <a:path extrusionOk="0" h="1644" w="6144">
                    <a:moveTo>
                      <a:pt x="822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75"/>
                      <a:pt x="369" y="1644"/>
                      <a:pt x="822" y="1644"/>
                    </a:cubicBezTo>
                    <a:lnTo>
                      <a:pt x="5322" y="1644"/>
                    </a:lnTo>
                    <a:cubicBezTo>
                      <a:pt x="5787" y="1644"/>
                      <a:pt x="6144" y="1275"/>
                      <a:pt x="6144" y="822"/>
                    </a:cubicBezTo>
                    <a:cubicBezTo>
                      <a:pt x="6144" y="370"/>
                      <a:pt x="5787" y="1"/>
                      <a:pt x="5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9"/>
              <p:cNvSpPr/>
              <p:nvPr/>
            </p:nvSpPr>
            <p:spPr>
              <a:xfrm rot="-5400000">
                <a:off x="561788" y="806459"/>
                <a:ext cx="377115" cy="499047"/>
              </a:xfrm>
              <a:custGeom>
                <a:rect b="b" l="l" r="r" t="t"/>
                <a:pathLst>
                  <a:path extrusionOk="0" h="11550" w="8728">
                    <a:moveTo>
                      <a:pt x="0" y="1"/>
                    </a:moveTo>
                    <a:lnTo>
                      <a:pt x="0" y="2596"/>
                    </a:lnTo>
                    <a:cubicBezTo>
                      <a:pt x="0" y="8347"/>
                      <a:pt x="1703" y="11550"/>
                      <a:pt x="7454" y="11550"/>
                    </a:cubicBezTo>
                    <a:lnTo>
                      <a:pt x="8728" y="11550"/>
                    </a:lnTo>
                    <a:lnTo>
                      <a:pt x="8728" y="8276"/>
                    </a:lnTo>
                    <a:lnTo>
                      <a:pt x="7454" y="8276"/>
                    </a:lnTo>
                    <a:cubicBezTo>
                      <a:pt x="3513" y="8276"/>
                      <a:pt x="3275" y="6549"/>
                      <a:pt x="3275" y="2596"/>
                    </a:cubicBez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9"/>
              <p:cNvSpPr/>
              <p:nvPr/>
            </p:nvSpPr>
            <p:spPr>
              <a:xfrm rot="-5400000">
                <a:off x="891289" y="735728"/>
                <a:ext cx="70515" cy="265985"/>
              </a:xfrm>
              <a:custGeom>
                <a:rect b="b" l="l" r="r" t="t"/>
                <a:pathLst>
                  <a:path extrusionOk="0" h="6156" w="1632">
                    <a:moveTo>
                      <a:pt x="810" y="0"/>
                    </a:moveTo>
                    <a:cubicBezTo>
                      <a:pt x="358" y="0"/>
                      <a:pt x="0" y="370"/>
                      <a:pt x="0" y="822"/>
                    </a:cubicBezTo>
                    <a:lnTo>
                      <a:pt x="0" y="5334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2" y="5787"/>
                      <a:pt x="1632" y="5334"/>
                    </a:cubicBezTo>
                    <a:lnTo>
                      <a:pt x="1632" y="822"/>
                    </a:lnTo>
                    <a:cubicBezTo>
                      <a:pt x="1632" y="370"/>
                      <a:pt x="1274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9"/>
              <p:cNvSpPr/>
              <p:nvPr/>
            </p:nvSpPr>
            <p:spPr>
              <a:xfrm rot="-5400000">
                <a:off x="368111" y="1142117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9"/>
              <p:cNvSpPr/>
              <p:nvPr/>
            </p:nvSpPr>
            <p:spPr>
              <a:xfrm rot="-5400000">
                <a:off x="-457563" y="804644"/>
                <a:ext cx="499047" cy="377634"/>
              </a:xfrm>
              <a:custGeom>
                <a:rect b="b" l="l" r="r" t="t"/>
                <a:pathLst>
                  <a:path extrusionOk="0" h="8740" w="11550">
                    <a:moveTo>
                      <a:pt x="8954" y="0"/>
                    </a:moveTo>
                    <a:cubicBezTo>
                      <a:pt x="3203" y="0"/>
                      <a:pt x="0" y="1715"/>
                      <a:pt x="0" y="7466"/>
                    </a:cubicBezTo>
                    <a:lnTo>
                      <a:pt x="0" y="8740"/>
                    </a:lnTo>
                    <a:lnTo>
                      <a:pt x="3274" y="8740"/>
                    </a:lnTo>
                    <a:lnTo>
                      <a:pt x="3274" y="7466"/>
                    </a:lnTo>
                    <a:cubicBezTo>
                      <a:pt x="3274" y="3513"/>
                      <a:pt x="5001" y="3275"/>
                      <a:pt x="8954" y="3275"/>
                    </a:cubicBezTo>
                    <a:lnTo>
                      <a:pt x="11549" y="3275"/>
                    </a:lnTo>
                    <a:lnTo>
                      <a:pt x="115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9"/>
              <p:cNvSpPr/>
              <p:nvPr/>
            </p:nvSpPr>
            <p:spPr>
              <a:xfrm rot="-5400000">
                <a:off x="-153771" y="1134145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9"/>
              <p:cNvSpPr/>
              <p:nvPr/>
            </p:nvSpPr>
            <p:spPr>
              <a:xfrm rot="-5400000">
                <a:off x="-365229" y="610988"/>
                <a:ext cx="71033" cy="265985"/>
              </a:xfrm>
              <a:custGeom>
                <a:rect b="b" l="l" r="r" t="t"/>
                <a:pathLst>
                  <a:path extrusionOk="0" h="6156" w="1644">
                    <a:moveTo>
                      <a:pt x="822" y="0"/>
                    </a:moveTo>
                    <a:cubicBezTo>
                      <a:pt x="370" y="0"/>
                      <a:pt x="1" y="370"/>
                      <a:pt x="1" y="822"/>
                    </a:cubicBezTo>
                    <a:lnTo>
                      <a:pt x="1" y="5334"/>
                    </a:lnTo>
                    <a:cubicBezTo>
                      <a:pt x="1" y="5787"/>
                      <a:pt x="358" y="6156"/>
                      <a:pt x="822" y="6156"/>
                    </a:cubicBezTo>
                    <a:cubicBezTo>
                      <a:pt x="1275" y="6156"/>
                      <a:pt x="1644" y="5787"/>
                      <a:pt x="1644" y="5334"/>
                    </a:cubicBezTo>
                    <a:lnTo>
                      <a:pt x="1644" y="822"/>
                    </a:lnTo>
                    <a:cubicBezTo>
                      <a:pt x="1644" y="370"/>
                      <a:pt x="1275" y="0"/>
                      <a:pt x="8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2" name="Google Shape;842;p39"/>
            <p:cNvSpPr/>
            <p:nvPr/>
          </p:nvSpPr>
          <p:spPr>
            <a:xfrm rot="-5400000">
              <a:off x="8290433" y="1827836"/>
              <a:ext cx="534732" cy="534695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39"/>
          <p:cNvGrpSpPr/>
          <p:nvPr/>
        </p:nvGrpSpPr>
        <p:grpSpPr>
          <a:xfrm>
            <a:off x="6" y="2777592"/>
            <a:ext cx="1658143" cy="2365920"/>
            <a:chOff x="6" y="2777592"/>
            <a:chExt cx="1658143" cy="2365920"/>
          </a:xfrm>
        </p:grpSpPr>
        <p:grpSp>
          <p:nvGrpSpPr>
            <p:cNvPr id="844" name="Google Shape;844;p39"/>
            <p:cNvGrpSpPr/>
            <p:nvPr/>
          </p:nvGrpSpPr>
          <p:grpSpPr>
            <a:xfrm flipH="1" rot="-5400000">
              <a:off x="-281760" y="3203603"/>
              <a:ext cx="2221675" cy="1658143"/>
              <a:chOff x="-462705" y="-347755"/>
              <a:chExt cx="2221675" cy="1658143"/>
            </a:xfrm>
          </p:grpSpPr>
          <p:sp>
            <p:nvSpPr>
              <p:cNvPr id="845" name="Google Shape;845;p39"/>
              <p:cNvSpPr/>
              <p:nvPr/>
            </p:nvSpPr>
            <p:spPr>
              <a:xfrm rot="-5400000">
                <a:off x="1418476" y="-377925"/>
                <a:ext cx="122500" cy="558489"/>
              </a:xfrm>
              <a:custGeom>
                <a:rect b="b" l="l" r="r" t="t"/>
                <a:pathLst>
                  <a:path extrusionOk="0" h="32171" w="2835">
                    <a:moveTo>
                      <a:pt x="1" y="0"/>
                    </a:moveTo>
                    <a:lnTo>
                      <a:pt x="1" y="32171"/>
                    </a:lnTo>
                    <a:lnTo>
                      <a:pt x="2835" y="32171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9"/>
              <p:cNvSpPr/>
              <p:nvPr/>
            </p:nvSpPr>
            <p:spPr>
              <a:xfrm rot="-5400000">
                <a:off x="240260" y="770446"/>
                <a:ext cx="121975" cy="808758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9"/>
              <p:cNvSpPr/>
              <p:nvPr/>
            </p:nvSpPr>
            <p:spPr>
              <a:xfrm rot="-5400000">
                <a:off x="-873756" y="136871"/>
                <a:ext cx="1091702" cy="122450"/>
              </a:xfrm>
              <a:custGeom>
                <a:rect b="b" l="l" r="r" t="t"/>
                <a:pathLst>
                  <a:path extrusionOk="0" h="2834" w="26635">
                    <a:moveTo>
                      <a:pt x="0" y="0"/>
                    </a:moveTo>
                    <a:lnTo>
                      <a:pt x="0" y="2834"/>
                    </a:lnTo>
                    <a:lnTo>
                      <a:pt x="26634" y="2834"/>
                    </a:lnTo>
                    <a:lnTo>
                      <a:pt x="266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9"/>
              <p:cNvSpPr/>
              <p:nvPr/>
            </p:nvSpPr>
            <p:spPr>
              <a:xfrm rot="-5400000">
                <a:off x="539937" y="409505"/>
                <a:ext cx="793323" cy="122507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9"/>
              <p:cNvSpPr/>
              <p:nvPr/>
            </p:nvSpPr>
            <p:spPr>
              <a:xfrm rot="-5400000">
                <a:off x="927842" y="-229873"/>
                <a:ext cx="377115" cy="498528"/>
              </a:xfrm>
              <a:custGeom>
                <a:rect b="b" l="l" r="r" t="t"/>
                <a:pathLst>
                  <a:path extrusionOk="0" h="11538" w="8728">
                    <a:moveTo>
                      <a:pt x="1" y="0"/>
                    </a:moveTo>
                    <a:lnTo>
                      <a:pt x="1" y="3274"/>
                    </a:lnTo>
                    <a:lnTo>
                      <a:pt x="1275" y="3274"/>
                    </a:lnTo>
                    <a:cubicBezTo>
                      <a:pt x="5215" y="3274"/>
                      <a:pt x="5454" y="5001"/>
                      <a:pt x="5454" y="8954"/>
                    </a:cubicBezTo>
                    <a:lnTo>
                      <a:pt x="5454" y="11537"/>
                    </a:lnTo>
                    <a:lnTo>
                      <a:pt x="8728" y="11537"/>
                    </a:lnTo>
                    <a:lnTo>
                      <a:pt x="8728" y="8954"/>
                    </a:lnTo>
                    <a:cubicBezTo>
                      <a:pt x="8728" y="3191"/>
                      <a:pt x="7025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9"/>
              <p:cNvSpPr/>
              <p:nvPr/>
            </p:nvSpPr>
            <p:spPr>
              <a:xfrm rot="-5400000">
                <a:off x="904661" y="73638"/>
                <a:ext cx="71033" cy="265510"/>
              </a:xfrm>
              <a:custGeom>
                <a:rect b="b" l="l" r="r" t="t"/>
                <a:pathLst>
                  <a:path extrusionOk="0" h="6145" w="1644">
                    <a:moveTo>
                      <a:pt x="822" y="1"/>
                    </a:moveTo>
                    <a:cubicBezTo>
                      <a:pt x="358" y="1"/>
                      <a:pt x="1" y="370"/>
                      <a:pt x="1" y="822"/>
                    </a:cubicBezTo>
                    <a:lnTo>
                      <a:pt x="1" y="5335"/>
                    </a:lnTo>
                    <a:cubicBezTo>
                      <a:pt x="1" y="5787"/>
                      <a:pt x="358" y="6145"/>
                      <a:pt x="822" y="6145"/>
                    </a:cubicBezTo>
                    <a:cubicBezTo>
                      <a:pt x="1275" y="6145"/>
                      <a:pt x="1644" y="5787"/>
                      <a:pt x="1644" y="5335"/>
                    </a:cubicBezTo>
                    <a:lnTo>
                      <a:pt x="1644" y="822"/>
                    </a:lnTo>
                    <a:cubicBezTo>
                      <a:pt x="1644" y="370"/>
                      <a:pt x="1275" y="1"/>
                      <a:pt x="8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9"/>
              <p:cNvSpPr/>
              <p:nvPr/>
            </p:nvSpPr>
            <p:spPr>
              <a:xfrm rot="-5400000">
                <a:off x="1232887" y="-137798"/>
                <a:ext cx="265467" cy="71033"/>
              </a:xfrm>
              <a:custGeom>
                <a:rect b="b" l="l" r="r" t="t"/>
                <a:pathLst>
                  <a:path extrusionOk="0" h="1644" w="6144">
                    <a:moveTo>
                      <a:pt x="822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75"/>
                      <a:pt x="369" y="1644"/>
                      <a:pt x="822" y="1644"/>
                    </a:cubicBezTo>
                    <a:lnTo>
                      <a:pt x="5322" y="1644"/>
                    </a:lnTo>
                    <a:cubicBezTo>
                      <a:pt x="5787" y="1644"/>
                      <a:pt x="6144" y="1275"/>
                      <a:pt x="6144" y="822"/>
                    </a:cubicBezTo>
                    <a:cubicBezTo>
                      <a:pt x="6144" y="370"/>
                      <a:pt x="5787" y="1"/>
                      <a:pt x="5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9"/>
              <p:cNvSpPr/>
              <p:nvPr/>
            </p:nvSpPr>
            <p:spPr>
              <a:xfrm rot="-5400000">
                <a:off x="561788" y="806459"/>
                <a:ext cx="377115" cy="499047"/>
              </a:xfrm>
              <a:custGeom>
                <a:rect b="b" l="l" r="r" t="t"/>
                <a:pathLst>
                  <a:path extrusionOk="0" h="11550" w="8728">
                    <a:moveTo>
                      <a:pt x="0" y="1"/>
                    </a:moveTo>
                    <a:lnTo>
                      <a:pt x="0" y="2596"/>
                    </a:lnTo>
                    <a:cubicBezTo>
                      <a:pt x="0" y="8347"/>
                      <a:pt x="1703" y="11550"/>
                      <a:pt x="7454" y="11550"/>
                    </a:cubicBezTo>
                    <a:lnTo>
                      <a:pt x="8728" y="11550"/>
                    </a:lnTo>
                    <a:lnTo>
                      <a:pt x="8728" y="8276"/>
                    </a:lnTo>
                    <a:lnTo>
                      <a:pt x="7454" y="8276"/>
                    </a:lnTo>
                    <a:cubicBezTo>
                      <a:pt x="3513" y="8276"/>
                      <a:pt x="3275" y="6549"/>
                      <a:pt x="3275" y="2596"/>
                    </a:cubicBez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9"/>
              <p:cNvSpPr/>
              <p:nvPr/>
            </p:nvSpPr>
            <p:spPr>
              <a:xfrm rot="-5400000">
                <a:off x="891289" y="735728"/>
                <a:ext cx="70515" cy="265985"/>
              </a:xfrm>
              <a:custGeom>
                <a:rect b="b" l="l" r="r" t="t"/>
                <a:pathLst>
                  <a:path extrusionOk="0" h="6156" w="1632">
                    <a:moveTo>
                      <a:pt x="810" y="0"/>
                    </a:moveTo>
                    <a:cubicBezTo>
                      <a:pt x="358" y="0"/>
                      <a:pt x="0" y="370"/>
                      <a:pt x="0" y="822"/>
                    </a:cubicBezTo>
                    <a:lnTo>
                      <a:pt x="0" y="5334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2" y="5787"/>
                      <a:pt x="1632" y="5334"/>
                    </a:cubicBezTo>
                    <a:lnTo>
                      <a:pt x="1632" y="822"/>
                    </a:lnTo>
                    <a:cubicBezTo>
                      <a:pt x="1632" y="370"/>
                      <a:pt x="1274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9"/>
              <p:cNvSpPr/>
              <p:nvPr/>
            </p:nvSpPr>
            <p:spPr>
              <a:xfrm rot="-5400000">
                <a:off x="368111" y="1142117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9"/>
              <p:cNvSpPr/>
              <p:nvPr/>
            </p:nvSpPr>
            <p:spPr>
              <a:xfrm rot="-5400000">
                <a:off x="-457563" y="804644"/>
                <a:ext cx="499047" cy="377634"/>
              </a:xfrm>
              <a:custGeom>
                <a:rect b="b" l="l" r="r" t="t"/>
                <a:pathLst>
                  <a:path extrusionOk="0" h="8740" w="11550">
                    <a:moveTo>
                      <a:pt x="8954" y="0"/>
                    </a:moveTo>
                    <a:cubicBezTo>
                      <a:pt x="3203" y="0"/>
                      <a:pt x="0" y="1715"/>
                      <a:pt x="0" y="7466"/>
                    </a:cubicBezTo>
                    <a:lnTo>
                      <a:pt x="0" y="8740"/>
                    </a:lnTo>
                    <a:lnTo>
                      <a:pt x="3274" y="8740"/>
                    </a:lnTo>
                    <a:lnTo>
                      <a:pt x="3274" y="7466"/>
                    </a:lnTo>
                    <a:cubicBezTo>
                      <a:pt x="3274" y="3513"/>
                      <a:pt x="5001" y="3275"/>
                      <a:pt x="8954" y="3275"/>
                    </a:cubicBezTo>
                    <a:lnTo>
                      <a:pt x="11549" y="3275"/>
                    </a:lnTo>
                    <a:lnTo>
                      <a:pt x="115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9"/>
              <p:cNvSpPr/>
              <p:nvPr/>
            </p:nvSpPr>
            <p:spPr>
              <a:xfrm rot="-5400000">
                <a:off x="-153771" y="1134145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9"/>
              <p:cNvSpPr/>
              <p:nvPr/>
            </p:nvSpPr>
            <p:spPr>
              <a:xfrm rot="-5400000">
                <a:off x="-365229" y="610988"/>
                <a:ext cx="71033" cy="265985"/>
              </a:xfrm>
              <a:custGeom>
                <a:rect b="b" l="l" r="r" t="t"/>
                <a:pathLst>
                  <a:path extrusionOk="0" h="6156" w="1644">
                    <a:moveTo>
                      <a:pt x="822" y="0"/>
                    </a:moveTo>
                    <a:cubicBezTo>
                      <a:pt x="370" y="0"/>
                      <a:pt x="1" y="370"/>
                      <a:pt x="1" y="822"/>
                    </a:cubicBezTo>
                    <a:lnTo>
                      <a:pt x="1" y="5334"/>
                    </a:lnTo>
                    <a:cubicBezTo>
                      <a:pt x="1" y="5787"/>
                      <a:pt x="358" y="6156"/>
                      <a:pt x="822" y="6156"/>
                    </a:cubicBezTo>
                    <a:cubicBezTo>
                      <a:pt x="1275" y="6156"/>
                      <a:pt x="1644" y="5787"/>
                      <a:pt x="1644" y="5334"/>
                    </a:cubicBezTo>
                    <a:lnTo>
                      <a:pt x="1644" y="822"/>
                    </a:lnTo>
                    <a:cubicBezTo>
                      <a:pt x="1644" y="370"/>
                      <a:pt x="1275" y="0"/>
                      <a:pt x="8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8" name="Google Shape;858;p39"/>
            <p:cNvSpPr/>
            <p:nvPr/>
          </p:nvSpPr>
          <p:spPr>
            <a:xfrm rot="-5400000">
              <a:off x="301833" y="2777611"/>
              <a:ext cx="534732" cy="534695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 1">
  <p:cSld name="CUSTOM_4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0"/>
          <p:cNvSpPr txBox="1"/>
          <p:nvPr>
            <p:ph hasCustomPrompt="1" type="title"/>
          </p:nvPr>
        </p:nvSpPr>
        <p:spPr>
          <a:xfrm>
            <a:off x="2532188" y="893725"/>
            <a:ext cx="4071900" cy="9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861" name="Google Shape;861;p40"/>
          <p:cNvSpPr txBox="1"/>
          <p:nvPr>
            <p:ph idx="1" type="subTitle"/>
          </p:nvPr>
        </p:nvSpPr>
        <p:spPr>
          <a:xfrm>
            <a:off x="2532188" y="1875925"/>
            <a:ext cx="40719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62" name="Google Shape;862;p40"/>
          <p:cNvSpPr txBox="1"/>
          <p:nvPr>
            <p:ph hasCustomPrompt="1" idx="2" type="title"/>
          </p:nvPr>
        </p:nvSpPr>
        <p:spPr>
          <a:xfrm>
            <a:off x="2532188" y="2361513"/>
            <a:ext cx="4071900" cy="9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863" name="Google Shape;863;p40"/>
          <p:cNvSpPr txBox="1"/>
          <p:nvPr>
            <p:ph idx="3" type="subTitle"/>
          </p:nvPr>
        </p:nvSpPr>
        <p:spPr>
          <a:xfrm>
            <a:off x="2532188" y="3343713"/>
            <a:ext cx="40719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864" name="Google Shape;864;p40"/>
          <p:cNvGrpSpPr/>
          <p:nvPr/>
        </p:nvGrpSpPr>
        <p:grpSpPr>
          <a:xfrm>
            <a:off x="7584091" y="11"/>
            <a:ext cx="1789944" cy="3528751"/>
            <a:chOff x="7354066" y="11"/>
            <a:chExt cx="1789944" cy="3528751"/>
          </a:xfrm>
        </p:grpSpPr>
        <p:sp>
          <p:nvSpPr>
            <p:cNvPr id="865" name="Google Shape;865;p40"/>
            <p:cNvSpPr/>
            <p:nvPr/>
          </p:nvSpPr>
          <p:spPr>
            <a:xfrm flipH="1">
              <a:off x="8878250" y="1823675"/>
              <a:ext cx="265751" cy="122450"/>
            </a:xfrm>
            <a:custGeom>
              <a:rect b="b" l="l" r="r" t="t"/>
              <a:pathLst>
                <a:path extrusionOk="0" h="2834" w="26635">
                  <a:moveTo>
                    <a:pt x="0" y="0"/>
                  </a:moveTo>
                  <a:lnTo>
                    <a:pt x="0" y="2834"/>
                  </a:lnTo>
                  <a:lnTo>
                    <a:pt x="26634" y="2834"/>
                  </a:lnTo>
                  <a:lnTo>
                    <a:pt x="26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" name="Google Shape;866;p40"/>
            <p:cNvGrpSpPr/>
            <p:nvPr/>
          </p:nvGrpSpPr>
          <p:grpSpPr>
            <a:xfrm rot="10800000">
              <a:off x="7354066" y="11"/>
              <a:ext cx="1789944" cy="3398275"/>
              <a:chOff x="-9" y="1745236"/>
              <a:chExt cx="1789944" cy="3398275"/>
            </a:xfrm>
          </p:grpSpPr>
          <p:sp>
            <p:nvSpPr>
              <p:cNvPr id="867" name="Google Shape;867;p40"/>
              <p:cNvSpPr/>
              <p:nvPr/>
            </p:nvSpPr>
            <p:spPr>
              <a:xfrm flipH="1">
                <a:off x="187830" y="4585023"/>
                <a:ext cx="122500" cy="558489"/>
              </a:xfrm>
              <a:custGeom>
                <a:rect b="b" l="l" r="r" t="t"/>
                <a:pathLst>
                  <a:path extrusionOk="0" h="32171" w="2835">
                    <a:moveTo>
                      <a:pt x="1" y="0"/>
                    </a:moveTo>
                    <a:lnTo>
                      <a:pt x="1" y="32171"/>
                    </a:lnTo>
                    <a:lnTo>
                      <a:pt x="2835" y="32171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40"/>
              <p:cNvSpPr/>
              <p:nvPr/>
            </p:nvSpPr>
            <p:spPr>
              <a:xfrm flipH="1">
                <a:off x="1461598" y="3281409"/>
                <a:ext cx="121975" cy="808758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40"/>
              <p:cNvSpPr/>
              <p:nvPr/>
            </p:nvSpPr>
            <p:spPr>
              <a:xfrm flipH="1" rot="5400000">
                <a:off x="976744" y="2673837"/>
                <a:ext cx="1091702" cy="122450"/>
              </a:xfrm>
              <a:custGeom>
                <a:rect b="b" l="l" r="r" t="t"/>
                <a:pathLst>
                  <a:path extrusionOk="0" h="2834" w="26635">
                    <a:moveTo>
                      <a:pt x="0" y="0"/>
                    </a:moveTo>
                    <a:lnTo>
                      <a:pt x="0" y="2834"/>
                    </a:lnTo>
                    <a:lnTo>
                      <a:pt x="26634" y="2834"/>
                    </a:lnTo>
                    <a:lnTo>
                      <a:pt x="266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40"/>
              <p:cNvSpPr/>
              <p:nvPr/>
            </p:nvSpPr>
            <p:spPr>
              <a:xfrm flipH="1">
                <a:off x="421858" y="4259887"/>
                <a:ext cx="793323" cy="122507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40"/>
              <p:cNvSpPr/>
              <p:nvPr/>
            </p:nvSpPr>
            <p:spPr>
              <a:xfrm flipH="1">
                <a:off x="178595" y="4251677"/>
                <a:ext cx="377115" cy="498528"/>
              </a:xfrm>
              <a:custGeom>
                <a:rect b="b" l="l" r="r" t="t"/>
                <a:pathLst>
                  <a:path extrusionOk="0" h="11538" w="8728">
                    <a:moveTo>
                      <a:pt x="1" y="0"/>
                    </a:moveTo>
                    <a:lnTo>
                      <a:pt x="1" y="3274"/>
                    </a:lnTo>
                    <a:lnTo>
                      <a:pt x="1275" y="3274"/>
                    </a:lnTo>
                    <a:cubicBezTo>
                      <a:pt x="5215" y="3274"/>
                      <a:pt x="5454" y="5001"/>
                      <a:pt x="5454" y="8954"/>
                    </a:cubicBezTo>
                    <a:lnTo>
                      <a:pt x="5454" y="11537"/>
                    </a:lnTo>
                    <a:lnTo>
                      <a:pt x="8728" y="11537"/>
                    </a:lnTo>
                    <a:lnTo>
                      <a:pt x="8728" y="8954"/>
                    </a:lnTo>
                    <a:cubicBezTo>
                      <a:pt x="8728" y="3191"/>
                      <a:pt x="7025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40"/>
              <p:cNvSpPr/>
              <p:nvPr/>
            </p:nvSpPr>
            <p:spPr>
              <a:xfrm flipH="1">
                <a:off x="518638" y="4191964"/>
                <a:ext cx="71033" cy="265510"/>
              </a:xfrm>
              <a:custGeom>
                <a:rect b="b" l="l" r="r" t="t"/>
                <a:pathLst>
                  <a:path extrusionOk="0" h="6145" w="1644">
                    <a:moveTo>
                      <a:pt x="822" y="1"/>
                    </a:moveTo>
                    <a:cubicBezTo>
                      <a:pt x="358" y="1"/>
                      <a:pt x="1" y="370"/>
                      <a:pt x="1" y="822"/>
                    </a:cubicBezTo>
                    <a:lnTo>
                      <a:pt x="1" y="5335"/>
                    </a:lnTo>
                    <a:cubicBezTo>
                      <a:pt x="1" y="5787"/>
                      <a:pt x="358" y="6145"/>
                      <a:pt x="822" y="6145"/>
                    </a:cubicBezTo>
                    <a:cubicBezTo>
                      <a:pt x="1275" y="6145"/>
                      <a:pt x="1644" y="5787"/>
                      <a:pt x="1644" y="5335"/>
                    </a:cubicBezTo>
                    <a:lnTo>
                      <a:pt x="1644" y="822"/>
                    </a:lnTo>
                    <a:cubicBezTo>
                      <a:pt x="1644" y="370"/>
                      <a:pt x="1275" y="1"/>
                      <a:pt x="8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40"/>
              <p:cNvSpPr/>
              <p:nvPr/>
            </p:nvSpPr>
            <p:spPr>
              <a:xfrm flipH="1">
                <a:off x="112747" y="4714645"/>
                <a:ext cx="265467" cy="71033"/>
              </a:xfrm>
              <a:custGeom>
                <a:rect b="b" l="l" r="r" t="t"/>
                <a:pathLst>
                  <a:path extrusionOk="0" h="1644" w="6144">
                    <a:moveTo>
                      <a:pt x="822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75"/>
                      <a:pt x="369" y="1644"/>
                      <a:pt x="822" y="1644"/>
                    </a:cubicBezTo>
                    <a:lnTo>
                      <a:pt x="5322" y="1644"/>
                    </a:lnTo>
                    <a:cubicBezTo>
                      <a:pt x="5787" y="1644"/>
                      <a:pt x="6144" y="1275"/>
                      <a:pt x="6144" y="822"/>
                    </a:cubicBezTo>
                    <a:cubicBezTo>
                      <a:pt x="6144" y="370"/>
                      <a:pt x="5787" y="1"/>
                      <a:pt x="5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40"/>
              <p:cNvSpPr/>
              <p:nvPr/>
            </p:nvSpPr>
            <p:spPr>
              <a:xfrm flipH="1">
                <a:off x="1215186" y="3885364"/>
                <a:ext cx="377115" cy="499047"/>
              </a:xfrm>
              <a:custGeom>
                <a:rect b="b" l="l" r="r" t="t"/>
                <a:pathLst>
                  <a:path extrusionOk="0" h="11550" w="8728">
                    <a:moveTo>
                      <a:pt x="0" y="1"/>
                    </a:moveTo>
                    <a:lnTo>
                      <a:pt x="0" y="2596"/>
                    </a:lnTo>
                    <a:cubicBezTo>
                      <a:pt x="0" y="8347"/>
                      <a:pt x="1703" y="11550"/>
                      <a:pt x="7454" y="11550"/>
                    </a:cubicBezTo>
                    <a:lnTo>
                      <a:pt x="8728" y="11550"/>
                    </a:lnTo>
                    <a:lnTo>
                      <a:pt x="8728" y="8276"/>
                    </a:lnTo>
                    <a:lnTo>
                      <a:pt x="7454" y="8276"/>
                    </a:lnTo>
                    <a:cubicBezTo>
                      <a:pt x="3513" y="8276"/>
                      <a:pt x="3275" y="6549"/>
                      <a:pt x="3275" y="2596"/>
                    </a:cubicBez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40"/>
              <p:cNvSpPr/>
              <p:nvPr/>
            </p:nvSpPr>
            <p:spPr>
              <a:xfrm flipH="1">
                <a:off x="1181225" y="4178095"/>
                <a:ext cx="70515" cy="265985"/>
              </a:xfrm>
              <a:custGeom>
                <a:rect b="b" l="l" r="r" t="t"/>
                <a:pathLst>
                  <a:path extrusionOk="0" h="6156" w="1632">
                    <a:moveTo>
                      <a:pt x="810" y="0"/>
                    </a:moveTo>
                    <a:cubicBezTo>
                      <a:pt x="358" y="0"/>
                      <a:pt x="0" y="370"/>
                      <a:pt x="0" y="822"/>
                    </a:cubicBezTo>
                    <a:lnTo>
                      <a:pt x="0" y="5334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2" y="5787"/>
                      <a:pt x="1632" y="5334"/>
                    </a:cubicBezTo>
                    <a:lnTo>
                      <a:pt x="1632" y="822"/>
                    </a:lnTo>
                    <a:cubicBezTo>
                      <a:pt x="1632" y="370"/>
                      <a:pt x="1274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40"/>
              <p:cNvSpPr/>
              <p:nvPr/>
            </p:nvSpPr>
            <p:spPr>
              <a:xfrm flipH="1">
                <a:off x="1392639" y="3849890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40"/>
              <p:cNvSpPr/>
              <p:nvPr/>
            </p:nvSpPr>
            <p:spPr>
              <a:xfrm flipH="1">
                <a:off x="1093249" y="1811085"/>
                <a:ext cx="499047" cy="377634"/>
              </a:xfrm>
              <a:custGeom>
                <a:rect b="b" l="l" r="r" t="t"/>
                <a:pathLst>
                  <a:path extrusionOk="0" h="8740" w="11550">
                    <a:moveTo>
                      <a:pt x="8954" y="0"/>
                    </a:moveTo>
                    <a:cubicBezTo>
                      <a:pt x="3203" y="0"/>
                      <a:pt x="0" y="1715"/>
                      <a:pt x="0" y="7466"/>
                    </a:cubicBezTo>
                    <a:lnTo>
                      <a:pt x="0" y="8740"/>
                    </a:lnTo>
                    <a:lnTo>
                      <a:pt x="3274" y="8740"/>
                    </a:lnTo>
                    <a:lnTo>
                      <a:pt x="3274" y="7466"/>
                    </a:lnTo>
                    <a:cubicBezTo>
                      <a:pt x="3274" y="3513"/>
                      <a:pt x="5001" y="3275"/>
                      <a:pt x="8954" y="3275"/>
                    </a:cubicBezTo>
                    <a:lnTo>
                      <a:pt x="11549" y="3275"/>
                    </a:lnTo>
                    <a:lnTo>
                      <a:pt x="115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40"/>
              <p:cNvSpPr/>
              <p:nvPr/>
            </p:nvSpPr>
            <p:spPr>
              <a:xfrm flipH="1">
                <a:off x="1384430" y="3328246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40"/>
              <p:cNvSpPr/>
              <p:nvPr/>
            </p:nvSpPr>
            <p:spPr>
              <a:xfrm flipH="1">
                <a:off x="1057776" y="1745236"/>
                <a:ext cx="71033" cy="265985"/>
              </a:xfrm>
              <a:custGeom>
                <a:rect b="b" l="l" r="r" t="t"/>
                <a:pathLst>
                  <a:path extrusionOk="0" h="6156" w="1644">
                    <a:moveTo>
                      <a:pt x="822" y="0"/>
                    </a:moveTo>
                    <a:cubicBezTo>
                      <a:pt x="370" y="0"/>
                      <a:pt x="1" y="370"/>
                      <a:pt x="1" y="822"/>
                    </a:cubicBezTo>
                    <a:lnTo>
                      <a:pt x="1" y="5334"/>
                    </a:lnTo>
                    <a:cubicBezTo>
                      <a:pt x="1" y="5787"/>
                      <a:pt x="358" y="6156"/>
                      <a:pt x="822" y="6156"/>
                    </a:cubicBezTo>
                    <a:cubicBezTo>
                      <a:pt x="1275" y="6156"/>
                      <a:pt x="1644" y="5787"/>
                      <a:pt x="1644" y="5334"/>
                    </a:cubicBezTo>
                    <a:lnTo>
                      <a:pt x="1644" y="822"/>
                    </a:lnTo>
                    <a:cubicBezTo>
                      <a:pt x="1644" y="370"/>
                      <a:pt x="127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40"/>
              <p:cNvSpPr/>
              <p:nvPr/>
            </p:nvSpPr>
            <p:spPr>
              <a:xfrm rot="-5400000">
                <a:off x="1255221" y="2425136"/>
                <a:ext cx="534732" cy="534695"/>
              </a:xfrm>
              <a:custGeom>
                <a:rect b="b" l="l" r="r" t="t"/>
                <a:pathLst>
                  <a:path extrusionOk="0" h="7395" w="7395">
                    <a:moveTo>
                      <a:pt x="3691" y="1370"/>
                    </a:moveTo>
                    <a:cubicBezTo>
                      <a:pt x="4037" y="1370"/>
                      <a:pt x="4322" y="1655"/>
                      <a:pt x="4322" y="2001"/>
                    </a:cubicBezTo>
                    <a:cubicBezTo>
                      <a:pt x="4322" y="2358"/>
                      <a:pt x="4037" y="2644"/>
                      <a:pt x="3691" y="2644"/>
                    </a:cubicBezTo>
                    <a:cubicBezTo>
                      <a:pt x="3334" y="2644"/>
                      <a:pt x="3048" y="2358"/>
                      <a:pt x="3048" y="2001"/>
                    </a:cubicBezTo>
                    <a:cubicBezTo>
                      <a:pt x="3048" y="1655"/>
                      <a:pt x="3334" y="1370"/>
                      <a:pt x="3691" y="1370"/>
                    </a:cubicBezTo>
                    <a:close/>
                    <a:moveTo>
                      <a:pt x="1917" y="3132"/>
                    </a:moveTo>
                    <a:cubicBezTo>
                      <a:pt x="2275" y="3132"/>
                      <a:pt x="2560" y="3417"/>
                      <a:pt x="2560" y="3775"/>
                    </a:cubicBezTo>
                    <a:cubicBezTo>
                      <a:pt x="2560" y="4120"/>
                      <a:pt x="2275" y="4406"/>
                      <a:pt x="1917" y="4406"/>
                    </a:cubicBezTo>
                    <a:cubicBezTo>
                      <a:pt x="1572" y="4406"/>
                      <a:pt x="1286" y="4120"/>
                      <a:pt x="1286" y="3775"/>
                    </a:cubicBezTo>
                    <a:cubicBezTo>
                      <a:pt x="1286" y="3417"/>
                      <a:pt x="1572" y="3132"/>
                      <a:pt x="1917" y="3132"/>
                    </a:cubicBezTo>
                    <a:close/>
                    <a:moveTo>
                      <a:pt x="3703" y="3132"/>
                    </a:moveTo>
                    <a:cubicBezTo>
                      <a:pt x="4049" y="3132"/>
                      <a:pt x="4334" y="3417"/>
                      <a:pt x="4334" y="3775"/>
                    </a:cubicBezTo>
                    <a:cubicBezTo>
                      <a:pt x="4334" y="4120"/>
                      <a:pt x="4049" y="4406"/>
                      <a:pt x="3703" y="4406"/>
                    </a:cubicBezTo>
                    <a:cubicBezTo>
                      <a:pt x="3346" y="4406"/>
                      <a:pt x="3060" y="4120"/>
                      <a:pt x="3060" y="3775"/>
                    </a:cubicBezTo>
                    <a:cubicBezTo>
                      <a:pt x="3060" y="3417"/>
                      <a:pt x="3346" y="3132"/>
                      <a:pt x="3703" y="3132"/>
                    </a:cubicBezTo>
                    <a:close/>
                    <a:moveTo>
                      <a:pt x="5454" y="3132"/>
                    </a:moveTo>
                    <a:cubicBezTo>
                      <a:pt x="5799" y="3132"/>
                      <a:pt x="6085" y="3417"/>
                      <a:pt x="6085" y="3775"/>
                    </a:cubicBezTo>
                    <a:cubicBezTo>
                      <a:pt x="6085" y="4120"/>
                      <a:pt x="5799" y="4406"/>
                      <a:pt x="5454" y="4406"/>
                    </a:cubicBezTo>
                    <a:cubicBezTo>
                      <a:pt x="5096" y="4406"/>
                      <a:pt x="4811" y="4120"/>
                      <a:pt x="4811" y="3775"/>
                    </a:cubicBezTo>
                    <a:cubicBezTo>
                      <a:pt x="4811" y="3417"/>
                      <a:pt x="5096" y="3132"/>
                      <a:pt x="5454" y="3132"/>
                    </a:cubicBezTo>
                    <a:close/>
                    <a:moveTo>
                      <a:pt x="3691" y="4894"/>
                    </a:moveTo>
                    <a:cubicBezTo>
                      <a:pt x="4037" y="4894"/>
                      <a:pt x="4322" y="5180"/>
                      <a:pt x="4322" y="5537"/>
                    </a:cubicBezTo>
                    <a:cubicBezTo>
                      <a:pt x="4322" y="5882"/>
                      <a:pt x="4037" y="6168"/>
                      <a:pt x="3691" y="6168"/>
                    </a:cubicBezTo>
                    <a:cubicBezTo>
                      <a:pt x="3334" y="6168"/>
                      <a:pt x="3048" y="5882"/>
                      <a:pt x="3048" y="5537"/>
                    </a:cubicBezTo>
                    <a:cubicBezTo>
                      <a:pt x="3048" y="5180"/>
                      <a:pt x="3334" y="4894"/>
                      <a:pt x="3691" y="4894"/>
                    </a:cubicBezTo>
                    <a:close/>
                    <a:moveTo>
                      <a:pt x="3549" y="0"/>
                    </a:moveTo>
                    <a:cubicBezTo>
                      <a:pt x="3453" y="0"/>
                      <a:pt x="3370" y="84"/>
                      <a:pt x="3370" y="179"/>
                    </a:cubicBezTo>
                    <a:lnTo>
                      <a:pt x="3370" y="453"/>
                    </a:lnTo>
                    <a:cubicBezTo>
                      <a:pt x="3370" y="465"/>
                      <a:pt x="3370" y="477"/>
                      <a:pt x="3382" y="500"/>
                    </a:cubicBezTo>
                    <a:cubicBezTo>
                      <a:pt x="3168" y="512"/>
                      <a:pt x="2965" y="560"/>
                      <a:pt x="2763" y="620"/>
                    </a:cubicBezTo>
                    <a:cubicBezTo>
                      <a:pt x="2763" y="596"/>
                      <a:pt x="2763" y="584"/>
                      <a:pt x="2751" y="572"/>
                    </a:cubicBezTo>
                    <a:lnTo>
                      <a:pt x="2644" y="322"/>
                    </a:lnTo>
                    <a:cubicBezTo>
                      <a:pt x="2617" y="251"/>
                      <a:pt x="2557" y="213"/>
                      <a:pt x="2494" y="213"/>
                    </a:cubicBezTo>
                    <a:cubicBezTo>
                      <a:pt x="2473" y="213"/>
                      <a:pt x="2451" y="217"/>
                      <a:pt x="2429" y="227"/>
                    </a:cubicBezTo>
                    <a:lnTo>
                      <a:pt x="2132" y="346"/>
                    </a:lnTo>
                    <a:cubicBezTo>
                      <a:pt x="2048" y="381"/>
                      <a:pt x="2001" y="489"/>
                      <a:pt x="2048" y="572"/>
                    </a:cubicBezTo>
                    <a:lnTo>
                      <a:pt x="2144" y="822"/>
                    </a:lnTo>
                    <a:cubicBezTo>
                      <a:pt x="2156" y="834"/>
                      <a:pt x="2156" y="846"/>
                      <a:pt x="2167" y="858"/>
                    </a:cubicBezTo>
                    <a:cubicBezTo>
                      <a:pt x="1989" y="953"/>
                      <a:pt x="1810" y="1072"/>
                      <a:pt x="1655" y="1203"/>
                    </a:cubicBezTo>
                    <a:cubicBezTo>
                      <a:pt x="1655" y="1191"/>
                      <a:pt x="1644" y="1179"/>
                      <a:pt x="1632" y="1167"/>
                    </a:cubicBezTo>
                    <a:lnTo>
                      <a:pt x="1441" y="977"/>
                    </a:lnTo>
                    <a:cubicBezTo>
                      <a:pt x="1405" y="941"/>
                      <a:pt x="1361" y="923"/>
                      <a:pt x="1316" y="923"/>
                    </a:cubicBezTo>
                    <a:cubicBezTo>
                      <a:pt x="1271" y="923"/>
                      <a:pt x="1227" y="941"/>
                      <a:pt x="1191" y="977"/>
                    </a:cubicBezTo>
                    <a:lnTo>
                      <a:pt x="977" y="1203"/>
                    </a:lnTo>
                    <a:cubicBezTo>
                      <a:pt x="905" y="1262"/>
                      <a:pt x="905" y="1370"/>
                      <a:pt x="977" y="1441"/>
                    </a:cubicBezTo>
                    <a:lnTo>
                      <a:pt x="1167" y="1632"/>
                    </a:lnTo>
                    <a:cubicBezTo>
                      <a:pt x="1179" y="1643"/>
                      <a:pt x="1191" y="1643"/>
                      <a:pt x="1191" y="1655"/>
                    </a:cubicBezTo>
                    <a:cubicBezTo>
                      <a:pt x="1072" y="1810"/>
                      <a:pt x="953" y="1977"/>
                      <a:pt x="858" y="2155"/>
                    </a:cubicBezTo>
                    <a:cubicBezTo>
                      <a:pt x="846" y="2144"/>
                      <a:pt x="834" y="2144"/>
                      <a:pt x="834" y="2144"/>
                    </a:cubicBezTo>
                    <a:lnTo>
                      <a:pt x="572" y="2036"/>
                    </a:lnTo>
                    <a:cubicBezTo>
                      <a:pt x="551" y="2027"/>
                      <a:pt x="529" y="2023"/>
                      <a:pt x="507" y="2023"/>
                    </a:cubicBezTo>
                    <a:cubicBezTo>
                      <a:pt x="443" y="2023"/>
                      <a:pt x="381" y="2061"/>
                      <a:pt x="346" y="2132"/>
                    </a:cubicBezTo>
                    <a:lnTo>
                      <a:pt x="227" y="2417"/>
                    </a:lnTo>
                    <a:cubicBezTo>
                      <a:pt x="191" y="2501"/>
                      <a:pt x="239" y="2608"/>
                      <a:pt x="322" y="2644"/>
                    </a:cubicBezTo>
                    <a:lnTo>
                      <a:pt x="572" y="2751"/>
                    </a:lnTo>
                    <a:lnTo>
                      <a:pt x="596" y="2751"/>
                    </a:lnTo>
                    <a:cubicBezTo>
                      <a:pt x="536" y="2953"/>
                      <a:pt x="501" y="3156"/>
                      <a:pt x="477" y="3370"/>
                    </a:cubicBezTo>
                    <a:lnTo>
                      <a:pt x="179" y="3370"/>
                    </a:lnTo>
                    <a:cubicBezTo>
                      <a:pt x="84" y="3370"/>
                      <a:pt x="0" y="3453"/>
                      <a:pt x="0" y="3548"/>
                    </a:cubicBezTo>
                    <a:lnTo>
                      <a:pt x="0" y="3858"/>
                    </a:lnTo>
                    <a:cubicBezTo>
                      <a:pt x="0" y="3953"/>
                      <a:pt x="84" y="4025"/>
                      <a:pt x="179" y="4025"/>
                    </a:cubicBezTo>
                    <a:lnTo>
                      <a:pt x="477" y="4025"/>
                    </a:lnTo>
                    <a:cubicBezTo>
                      <a:pt x="489" y="4203"/>
                      <a:pt x="524" y="4382"/>
                      <a:pt x="560" y="4549"/>
                    </a:cubicBezTo>
                    <a:lnTo>
                      <a:pt x="548" y="4549"/>
                    </a:lnTo>
                    <a:lnTo>
                      <a:pt x="286" y="4656"/>
                    </a:lnTo>
                    <a:cubicBezTo>
                      <a:pt x="203" y="4691"/>
                      <a:pt x="155" y="4787"/>
                      <a:pt x="191" y="4870"/>
                    </a:cubicBezTo>
                    <a:lnTo>
                      <a:pt x="298" y="5168"/>
                    </a:lnTo>
                    <a:cubicBezTo>
                      <a:pt x="326" y="5232"/>
                      <a:pt x="389" y="5275"/>
                      <a:pt x="460" y="5275"/>
                    </a:cubicBezTo>
                    <a:cubicBezTo>
                      <a:pt x="481" y="5275"/>
                      <a:pt x="503" y="5271"/>
                      <a:pt x="524" y="5263"/>
                    </a:cubicBezTo>
                    <a:lnTo>
                      <a:pt x="786" y="5168"/>
                    </a:lnTo>
                    <a:cubicBezTo>
                      <a:pt x="786" y="5168"/>
                      <a:pt x="798" y="5168"/>
                      <a:pt x="798" y="5156"/>
                    </a:cubicBezTo>
                    <a:cubicBezTo>
                      <a:pt x="905" y="5370"/>
                      <a:pt x="1036" y="5573"/>
                      <a:pt x="1179" y="5751"/>
                    </a:cubicBezTo>
                    <a:cubicBezTo>
                      <a:pt x="1179" y="5763"/>
                      <a:pt x="1179" y="5763"/>
                      <a:pt x="1167" y="5763"/>
                    </a:cubicBezTo>
                    <a:lnTo>
                      <a:pt x="977" y="5965"/>
                    </a:lnTo>
                    <a:cubicBezTo>
                      <a:pt x="905" y="6025"/>
                      <a:pt x="905" y="6132"/>
                      <a:pt x="977" y="6204"/>
                    </a:cubicBezTo>
                    <a:lnTo>
                      <a:pt x="1191" y="6430"/>
                    </a:lnTo>
                    <a:cubicBezTo>
                      <a:pt x="1227" y="6460"/>
                      <a:pt x="1271" y="6474"/>
                      <a:pt x="1316" y="6474"/>
                    </a:cubicBezTo>
                    <a:cubicBezTo>
                      <a:pt x="1361" y="6474"/>
                      <a:pt x="1405" y="6460"/>
                      <a:pt x="1441" y="6430"/>
                    </a:cubicBezTo>
                    <a:lnTo>
                      <a:pt x="1632" y="6227"/>
                    </a:lnTo>
                    <a:cubicBezTo>
                      <a:pt x="1644" y="6227"/>
                      <a:pt x="1644" y="6227"/>
                      <a:pt x="1644" y="6215"/>
                    </a:cubicBezTo>
                    <a:cubicBezTo>
                      <a:pt x="1786" y="6335"/>
                      <a:pt x="1941" y="6430"/>
                      <a:pt x="2096" y="6525"/>
                    </a:cubicBezTo>
                    <a:cubicBezTo>
                      <a:pt x="2096" y="6525"/>
                      <a:pt x="2084" y="6537"/>
                      <a:pt x="2084" y="6537"/>
                    </a:cubicBezTo>
                    <a:lnTo>
                      <a:pt x="1977" y="6799"/>
                    </a:lnTo>
                    <a:cubicBezTo>
                      <a:pt x="1941" y="6882"/>
                      <a:pt x="1977" y="6977"/>
                      <a:pt x="2060" y="7025"/>
                    </a:cubicBezTo>
                    <a:lnTo>
                      <a:pt x="2346" y="7144"/>
                    </a:lnTo>
                    <a:cubicBezTo>
                      <a:pt x="2371" y="7153"/>
                      <a:pt x="2396" y="7158"/>
                      <a:pt x="2420" y="7158"/>
                    </a:cubicBezTo>
                    <a:cubicBezTo>
                      <a:pt x="2487" y="7158"/>
                      <a:pt x="2546" y="7122"/>
                      <a:pt x="2572" y="7061"/>
                    </a:cubicBezTo>
                    <a:lnTo>
                      <a:pt x="2691" y="6811"/>
                    </a:lnTo>
                    <a:cubicBezTo>
                      <a:pt x="2691" y="6799"/>
                      <a:pt x="2691" y="6787"/>
                      <a:pt x="2691" y="6787"/>
                    </a:cubicBezTo>
                    <a:cubicBezTo>
                      <a:pt x="2918" y="6858"/>
                      <a:pt x="3144" y="6906"/>
                      <a:pt x="3370" y="6930"/>
                    </a:cubicBezTo>
                    <a:cubicBezTo>
                      <a:pt x="3370" y="6930"/>
                      <a:pt x="3370" y="6942"/>
                      <a:pt x="3370" y="6954"/>
                    </a:cubicBezTo>
                    <a:lnTo>
                      <a:pt x="3370" y="7227"/>
                    </a:lnTo>
                    <a:cubicBezTo>
                      <a:pt x="3370" y="7323"/>
                      <a:pt x="3453" y="7394"/>
                      <a:pt x="3549" y="7394"/>
                    </a:cubicBezTo>
                    <a:lnTo>
                      <a:pt x="3858" y="7394"/>
                    </a:lnTo>
                    <a:cubicBezTo>
                      <a:pt x="3953" y="7394"/>
                      <a:pt x="4025" y="7323"/>
                      <a:pt x="4025" y="7227"/>
                    </a:cubicBezTo>
                    <a:lnTo>
                      <a:pt x="4025" y="6954"/>
                    </a:lnTo>
                    <a:cubicBezTo>
                      <a:pt x="4025" y="6942"/>
                      <a:pt x="4025" y="6930"/>
                      <a:pt x="4025" y="6918"/>
                    </a:cubicBezTo>
                    <a:cubicBezTo>
                      <a:pt x="4239" y="6906"/>
                      <a:pt x="4442" y="6858"/>
                      <a:pt x="4632" y="6799"/>
                    </a:cubicBezTo>
                    <a:cubicBezTo>
                      <a:pt x="4644" y="6811"/>
                      <a:pt x="4644" y="6823"/>
                      <a:pt x="4644" y="6823"/>
                    </a:cubicBezTo>
                    <a:lnTo>
                      <a:pt x="4751" y="7085"/>
                    </a:lnTo>
                    <a:cubicBezTo>
                      <a:pt x="4779" y="7149"/>
                      <a:pt x="4849" y="7192"/>
                      <a:pt x="4917" y="7192"/>
                    </a:cubicBezTo>
                    <a:cubicBezTo>
                      <a:pt x="4938" y="7192"/>
                      <a:pt x="4958" y="7188"/>
                      <a:pt x="4977" y="7180"/>
                    </a:cubicBezTo>
                    <a:lnTo>
                      <a:pt x="5263" y="7061"/>
                    </a:lnTo>
                    <a:cubicBezTo>
                      <a:pt x="5358" y="7013"/>
                      <a:pt x="5394" y="6918"/>
                      <a:pt x="5358" y="6835"/>
                    </a:cubicBezTo>
                    <a:lnTo>
                      <a:pt x="5251" y="6573"/>
                    </a:lnTo>
                    <a:cubicBezTo>
                      <a:pt x="5251" y="6561"/>
                      <a:pt x="5239" y="6561"/>
                      <a:pt x="5239" y="6549"/>
                    </a:cubicBezTo>
                    <a:cubicBezTo>
                      <a:pt x="5418" y="6442"/>
                      <a:pt x="5585" y="6335"/>
                      <a:pt x="5739" y="6204"/>
                    </a:cubicBezTo>
                    <a:cubicBezTo>
                      <a:pt x="5751" y="6215"/>
                      <a:pt x="5763" y="6227"/>
                      <a:pt x="5763" y="6227"/>
                    </a:cubicBezTo>
                    <a:lnTo>
                      <a:pt x="5966" y="6430"/>
                    </a:lnTo>
                    <a:cubicBezTo>
                      <a:pt x="5995" y="6460"/>
                      <a:pt x="6037" y="6474"/>
                      <a:pt x="6080" y="6474"/>
                    </a:cubicBezTo>
                    <a:cubicBezTo>
                      <a:pt x="6123" y="6474"/>
                      <a:pt x="6168" y="6460"/>
                      <a:pt x="6204" y="6430"/>
                    </a:cubicBezTo>
                    <a:lnTo>
                      <a:pt x="6430" y="6204"/>
                    </a:lnTo>
                    <a:cubicBezTo>
                      <a:pt x="6489" y="6144"/>
                      <a:pt x="6489" y="6025"/>
                      <a:pt x="6430" y="5965"/>
                    </a:cubicBezTo>
                    <a:lnTo>
                      <a:pt x="6227" y="5763"/>
                    </a:lnTo>
                    <a:cubicBezTo>
                      <a:pt x="6216" y="5751"/>
                      <a:pt x="6216" y="5751"/>
                      <a:pt x="6204" y="5739"/>
                    </a:cubicBezTo>
                    <a:cubicBezTo>
                      <a:pt x="6323" y="5584"/>
                      <a:pt x="6442" y="5418"/>
                      <a:pt x="6537" y="5239"/>
                    </a:cubicBezTo>
                    <a:cubicBezTo>
                      <a:pt x="6549" y="5251"/>
                      <a:pt x="6561" y="5251"/>
                      <a:pt x="6573" y="5263"/>
                    </a:cubicBezTo>
                    <a:lnTo>
                      <a:pt x="6823" y="5370"/>
                    </a:lnTo>
                    <a:cubicBezTo>
                      <a:pt x="6847" y="5379"/>
                      <a:pt x="6871" y="5384"/>
                      <a:pt x="6895" y="5384"/>
                    </a:cubicBezTo>
                    <a:cubicBezTo>
                      <a:pt x="6963" y="5384"/>
                      <a:pt x="7022" y="5346"/>
                      <a:pt x="7049" y="5275"/>
                    </a:cubicBezTo>
                    <a:lnTo>
                      <a:pt x="7168" y="4989"/>
                    </a:lnTo>
                    <a:cubicBezTo>
                      <a:pt x="7204" y="4906"/>
                      <a:pt x="7168" y="4799"/>
                      <a:pt x="7085" y="4763"/>
                    </a:cubicBezTo>
                    <a:lnTo>
                      <a:pt x="6823" y="4656"/>
                    </a:lnTo>
                    <a:cubicBezTo>
                      <a:pt x="6811" y="4644"/>
                      <a:pt x="6799" y="4644"/>
                      <a:pt x="6775" y="4644"/>
                    </a:cubicBezTo>
                    <a:cubicBezTo>
                      <a:pt x="6835" y="4441"/>
                      <a:pt x="6882" y="4239"/>
                      <a:pt x="6906" y="4025"/>
                    </a:cubicBezTo>
                    <a:lnTo>
                      <a:pt x="7228" y="4025"/>
                    </a:lnTo>
                    <a:cubicBezTo>
                      <a:pt x="7323" y="4025"/>
                      <a:pt x="7394" y="3953"/>
                      <a:pt x="7394" y="3858"/>
                    </a:cubicBezTo>
                    <a:lnTo>
                      <a:pt x="7394" y="3548"/>
                    </a:lnTo>
                    <a:cubicBezTo>
                      <a:pt x="7394" y="3453"/>
                      <a:pt x="7323" y="3370"/>
                      <a:pt x="7228" y="3370"/>
                    </a:cubicBezTo>
                    <a:lnTo>
                      <a:pt x="6954" y="3370"/>
                    </a:lnTo>
                    <a:cubicBezTo>
                      <a:pt x="6930" y="3370"/>
                      <a:pt x="6918" y="3382"/>
                      <a:pt x="6906" y="3382"/>
                    </a:cubicBezTo>
                    <a:cubicBezTo>
                      <a:pt x="6882" y="3203"/>
                      <a:pt x="6847" y="3025"/>
                      <a:pt x="6799" y="2858"/>
                    </a:cubicBezTo>
                    <a:cubicBezTo>
                      <a:pt x="6823" y="2858"/>
                      <a:pt x="6835" y="2858"/>
                      <a:pt x="6858" y="2846"/>
                    </a:cubicBezTo>
                    <a:lnTo>
                      <a:pt x="7109" y="2751"/>
                    </a:lnTo>
                    <a:cubicBezTo>
                      <a:pt x="7204" y="2715"/>
                      <a:pt x="7251" y="2620"/>
                      <a:pt x="7216" y="2525"/>
                    </a:cubicBezTo>
                    <a:lnTo>
                      <a:pt x="7097" y="2239"/>
                    </a:lnTo>
                    <a:cubicBezTo>
                      <a:pt x="7068" y="2163"/>
                      <a:pt x="7001" y="2124"/>
                      <a:pt x="6933" y="2124"/>
                    </a:cubicBezTo>
                    <a:cubicBezTo>
                      <a:pt x="6916" y="2124"/>
                      <a:pt x="6899" y="2127"/>
                      <a:pt x="6882" y="2132"/>
                    </a:cubicBezTo>
                    <a:lnTo>
                      <a:pt x="6620" y="2239"/>
                    </a:lnTo>
                    <a:cubicBezTo>
                      <a:pt x="6608" y="2239"/>
                      <a:pt x="6585" y="2251"/>
                      <a:pt x="6573" y="2263"/>
                    </a:cubicBezTo>
                    <a:cubicBezTo>
                      <a:pt x="6466" y="2048"/>
                      <a:pt x="6335" y="1846"/>
                      <a:pt x="6192" y="1667"/>
                    </a:cubicBezTo>
                    <a:cubicBezTo>
                      <a:pt x="6204" y="1655"/>
                      <a:pt x="6216" y="1643"/>
                      <a:pt x="6227" y="1632"/>
                    </a:cubicBezTo>
                    <a:lnTo>
                      <a:pt x="6430" y="1441"/>
                    </a:lnTo>
                    <a:cubicBezTo>
                      <a:pt x="6489" y="1370"/>
                      <a:pt x="6489" y="1262"/>
                      <a:pt x="6430" y="1203"/>
                    </a:cubicBezTo>
                    <a:lnTo>
                      <a:pt x="6204" y="977"/>
                    </a:lnTo>
                    <a:cubicBezTo>
                      <a:pt x="6168" y="941"/>
                      <a:pt x="6123" y="923"/>
                      <a:pt x="6080" y="923"/>
                    </a:cubicBezTo>
                    <a:cubicBezTo>
                      <a:pt x="6037" y="923"/>
                      <a:pt x="5995" y="941"/>
                      <a:pt x="5966" y="977"/>
                    </a:cubicBezTo>
                    <a:lnTo>
                      <a:pt x="5763" y="1167"/>
                    </a:lnTo>
                    <a:cubicBezTo>
                      <a:pt x="5751" y="1179"/>
                      <a:pt x="5739" y="1203"/>
                      <a:pt x="5739" y="1215"/>
                    </a:cubicBezTo>
                    <a:cubicBezTo>
                      <a:pt x="5596" y="1096"/>
                      <a:pt x="5442" y="1001"/>
                      <a:pt x="5287" y="905"/>
                    </a:cubicBezTo>
                    <a:cubicBezTo>
                      <a:pt x="5299" y="893"/>
                      <a:pt x="5311" y="881"/>
                      <a:pt x="5311" y="858"/>
                    </a:cubicBezTo>
                    <a:lnTo>
                      <a:pt x="5430" y="608"/>
                    </a:lnTo>
                    <a:cubicBezTo>
                      <a:pt x="5465" y="524"/>
                      <a:pt x="5430" y="417"/>
                      <a:pt x="5334" y="381"/>
                    </a:cubicBezTo>
                    <a:lnTo>
                      <a:pt x="5049" y="250"/>
                    </a:lnTo>
                    <a:cubicBezTo>
                      <a:pt x="5030" y="242"/>
                      <a:pt x="5010" y="238"/>
                      <a:pt x="4990" y="238"/>
                    </a:cubicBezTo>
                    <a:cubicBezTo>
                      <a:pt x="4924" y="238"/>
                      <a:pt x="4859" y="281"/>
                      <a:pt x="4823" y="346"/>
                    </a:cubicBezTo>
                    <a:lnTo>
                      <a:pt x="4715" y="596"/>
                    </a:lnTo>
                    <a:cubicBezTo>
                      <a:pt x="4703" y="608"/>
                      <a:pt x="4703" y="631"/>
                      <a:pt x="4703" y="643"/>
                    </a:cubicBezTo>
                    <a:cubicBezTo>
                      <a:pt x="4489" y="572"/>
                      <a:pt x="4263" y="524"/>
                      <a:pt x="4025" y="500"/>
                    </a:cubicBezTo>
                    <a:cubicBezTo>
                      <a:pt x="4025" y="489"/>
                      <a:pt x="4025" y="465"/>
                      <a:pt x="4025" y="453"/>
                    </a:cubicBezTo>
                    <a:lnTo>
                      <a:pt x="4025" y="179"/>
                    </a:lnTo>
                    <a:cubicBezTo>
                      <a:pt x="4025" y="84"/>
                      <a:pt x="3953" y="0"/>
                      <a:pt x="3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40"/>
              <p:cNvSpPr/>
              <p:nvPr/>
            </p:nvSpPr>
            <p:spPr>
              <a:xfrm flipH="1">
                <a:off x="-9" y="1816975"/>
                <a:ext cx="1057783" cy="122500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" name="Google Shape;882;p40"/>
            <p:cNvGrpSpPr/>
            <p:nvPr/>
          </p:nvGrpSpPr>
          <p:grpSpPr>
            <a:xfrm>
              <a:off x="8284539" y="1745227"/>
              <a:ext cx="593714" cy="476924"/>
              <a:chOff x="807423" y="-235014"/>
              <a:chExt cx="593714" cy="476924"/>
            </a:xfrm>
          </p:grpSpPr>
          <p:sp>
            <p:nvSpPr>
              <p:cNvPr id="883" name="Google Shape;883;p40"/>
              <p:cNvSpPr/>
              <p:nvPr/>
            </p:nvSpPr>
            <p:spPr>
              <a:xfrm rot="-5400000">
                <a:off x="927842" y="-229873"/>
                <a:ext cx="377115" cy="498528"/>
              </a:xfrm>
              <a:custGeom>
                <a:rect b="b" l="l" r="r" t="t"/>
                <a:pathLst>
                  <a:path extrusionOk="0" h="11538" w="8728">
                    <a:moveTo>
                      <a:pt x="1" y="0"/>
                    </a:moveTo>
                    <a:lnTo>
                      <a:pt x="1" y="3274"/>
                    </a:lnTo>
                    <a:lnTo>
                      <a:pt x="1275" y="3274"/>
                    </a:lnTo>
                    <a:cubicBezTo>
                      <a:pt x="5215" y="3274"/>
                      <a:pt x="5454" y="5001"/>
                      <a:pt x="5454" y="8954"/>
                    </a:cubicBezTo>
                    <a:lnTo>
                      <a:pt x="5454" y="11537"/>
                    </a:lnTo>
                    <a:lnTo>
                      <a:pt x="8728" y="11537"/>
                    </a:lnTo>
                    <a:lnTo>
                      <a:pt x="8728" y="8954"/>
                    </a:lnTo>
                    <a:cubicBezTo>
                      <a:pt x="8728" y="3191"/>
                      <a:pt x="7025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40"/>
              <p:cNvSpPr/>
              <p:nvPr/>
            </p:nvSpPr>
            <p:spPr>
              <a:xfrm rot="-5400000">
                <a:off x="904661" y="73638"/>
                <a:ext cx="71033" cy="265510"/>
              </a:xfrm>
              <a:custGeom>
                <a:rect b="b" l="l" r="r" t="t"/>
                <a:pathLst>
                  <a:path extrusionOk="0" h="6145" w="1644">
                    <a:moveTo>
                      <a:pt x="822" y="1"/>
                    </a:moveTo>
                    <a:cubicBezTo>
                      <a:pt x="358" y="1"/>
                      <a:pt x="1" y="370"/>
                      <a:pt x="1" y="822"/>
                    </a:cubicBezTo>
                    <a:lnTo>
                      <a:pt x="1" y="5335"/>
                    </a:lnTo>
                    <a:cubicBezTo>
                      <a:pt x="1" y="5787"/>
                      <a:pt x="358" y="6145"/>
                      <a:pt x="822" y="6145"/>
                    </a:cubicBezTo>
                    <a:cubicBezTo>
                      <a:pt x="1275" y="6145"/>
                      <a:pt x="1644" y="5787"/>
                      <a:pt x="1644" y="5335"/>
                    </a:cubicBezTo>
                    <a:lnTo>
                      <a:pt x="1644" y="822"/>
                    </a:lnTo>
                    <a:cubicBezTo>
                      <a:pt x="1644" y="370"/>
                      <a:pt x="1275" y="1"/>
                      <a:pt x="8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40"/>
              <p:cNvSpPr/>
              <p:nvPr/>
            </p:nvSpPr>
            <p:spPr>
              <a:xfrm rot="-5400000">
                <a:off x="1232887" y="-137798"/>
                <a:ext cx="265467" cy="71033"/>
              </a:xfrm>
              <a:custGeom>
                <a:rect b="b" l="l" r="r" t="t"/>
                <a:pathLst>
                  <a:path extrusionOk="0" h="1644" w="6144">
                    <a:moveTo>
                      <a:pt x="822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75"/>
                      <a:pt x="369" y="1644"/>
                      <a:pt x="822" y="1644"/>
                    </a:cubicBezTo>
                    <a:lnTo>
                      <a:pt x="5322" y="1644"/>
                    </a:lnTo>
                    <a:cubicBezTo>
                      <a:pt x="5787" y="1644"/>
                      <a:pt x="6144" y="1275"/>
                      <a:pt x="6144" y="822"/>
                    </a:cubicBezTo>
                    <a:cubicBezTo>
                      <a:pt x="6144" y="370"/>
                      <a:pt x="5787" y="1"/>
                      <a:pt x="5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6" name="Google Shape;886;p40"/>
            <p:cNvSpPr/>
            <p:nvPr/>
          </p:nvSpPr>
          <p:spPr>
            <a:xfrm flipH="1" rot="-5400000">
              <a:off x="7858917" y="2706774"/>
              <a:ext cx="1091702" cy="122450"/>
            </a:xfrm>
            <a:custGeom>
              <a:rect b="b" l="l" r="r" t="t"/>
              <a:pathLst>
                <a:path extrusionOk="0" h="2834" w="26635">
                  <a:moveTo>
                    <a:pt x="0" y="0"/>
                  </a:moveTo>
                  <a:lnTo>
                    <a:pt x="0" y="2834"/>
                  </a:lnTo>
                  <a:lnTo>
                    <a:pt x="26634" y="2834"/>
                  </a:lnTo>
                  <a:lnTo>
                    <a:pt x="26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0"/>
            <p:cNvSpPr/>
            <p:nvPr/>
          </p:nvSpPr>
          <p:spPr>
            <a:xfrm flipH="1" rot="5400000">
              <a:off x="8343540" y="2994048"/>
              <a:ext cx="534732" cy="534695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8" name="Google Shape;888;p40"/>
          <p:cNvSpPr/>
          <p:nvPr/>
        </p:nvSpPr>
        <p:spPr>
          <a:xfrm rot="-5690366">
            <a:off x="6827605" y="4105270"/>
            <a:ext cx="2026614" cy="2026670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9" name="Google Shape;889;p40"/>
          <p:cNvGrpSpPr/>
          <p:nvPr/>
        </p:nvGrpSpPr>
        <p:grpSpPr>
          <a:xfrm>
            <a:off x="2690591" y="4176777"/>
            <a:ext cx="3755121" cy="1136621"/>
            <a:chOff x="2690591" y="4023427"/>
            <a:chExt cx="3755121" cy="1136621"/>
          </a:xfrm>
        </p:grpSpPr>
        <p:grpSp>
          <p:nvGrpSpPr>
            <p:cNvPr id="890" name="Google Shape;890;p40"/>
            <p:cNvGrpSpPr/>
            <p:nvPr/>
          </p:nvGrpSpPr>
          <p:grpSpPr>
            <a:xfrm>
              <a:off x="2690591" y="4315888"/>
              <a:ext cx="1932971" cy="844160"/>
              <a:chOff x="7213579" y="4485138"/>
              <a:chExt cx="1932971" cy="844160"/>
            </a:xfrm>
          </p:grpSpPr>
          <p:sp>
            <p:nvSpPr>
              <p:cNvPr id="891" name="Google Shape;891;p40"/>
              <p:cNvSpPr/>
              <p:nvPr/>
            </p:nvSpPr>
            <p:spPr>
              <a:xfrm rot="10800000">
                <a:off x="8271019" y="4560750"/>
                <a:ext cx="875530" cy="122500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40"/>
              <p:cNvSpPr/>
              <p:nvPr/>
            </p:nvSpPr>
            <p:spPr>
              <a:xfrm rot="5400000">
                <a:off x="7145974" y="5067447"/>
                <a:ext cx="401202" cy="122500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40"/>
              <p:cNvSpPr/>
              <p:nvPr/>
            </p:nvSpPr>
            <p:spPr>
              <a:xfrm rot="5400000">
                <a:off x="7334214" y="4490021"/>
                <a:ext cx="377115" cy="499047"/>
              </a:xfrm>
              <a:custGeom>
                <a:rect b="b" l="l" r="r" t="t"/>
                <a:pathLst>
                  <a:path extrusionOk="0" h="11550" w="8728">
                    <a:moveTo>
                      <a:pt x="0" y="1"/>
                    </a:moveTo>
                    <a:lnTo>
                      <a:pt x="0" y="2596"/>
                    </a:lnTo>
                    <a:cubicBezTo>
                      <a:pt x="0" y="8347"/>
                      <a:pt x="1703" y="11550"/>
                      <a:pt x="7454" y="11550"/>
                    </a:cubicBezTo>
                    <a:lnTo>
                      <a:pt x="8728" y="11550"/>
                    </a:lnTo>
                    <a:lnTo>
                      <a:pt x="8728" y="8276"/>
                    </a:lnTo>
                    <a:lnTo>
                      <a:pt x="7454" y="8276"/>
                    </a:lnTo>
                    <a:cubicBezTo>
                      <a:pt x="3513" y="8276"/>
                      <a:pt x="3275" y="6549"/>
                      <a:pt x="3275" y="2596"/>
                    </a:cubicBez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40"/>
              <p:cNvSpPr/>
              <p:nvPr/>
            </p:nvSpPr>
            <p:spPr>
              <a:xfrm rot="5400000">
                <a:off x="7311314" y="4793813"/>
                <a:ext cx="70515" cy="265985"/>
              </a:xfrm>
              <a:custGeom>
                <a:rect b="b" l="l" r="r" t="t"/>
                <a:pathLst>
                  <a:path extrusionOk="0" h="6156" w="1632">
                    <a:moveTo>
                      <a:pt x="810" y="0"/>
                    </a:moveTo>
                    <a:cubicBezTo>
                      <a:pt x="358" y="0"/>
                      <a:pt x="0" y="370"/>
                      <a:pt x="0" y="822"/>
                    </a:cubicBezTo>
                    <a:lnTo>
                      <a:pt x="0" y="5334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2" y="5787"/>
                      <a:pt x="1632" y="5334"/>
                    </a:cubicBezTo>
                    <a:lnTo>
                      <a:pt x="1632" y="822"/>
                    </a:lnTo>
                    <a:cubicBezTo>
                      <a:pt x="1632" y="370"/>
                      <a:pt x="1274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5" name="Google Shape;895;p40"/>
              <p:cNvGrpSpPr/>
              <p:nvPr/>
            </p:nvGrpSpPr>
            <p:grpSpPr>
              <a:xfrm>
                <a:off x="7711810" y="4485138"/>
                <a:ext cx="592677" cy="273720"/>
                <a:chOff x="2029210" y="3484363"/>
                <a:chExt cx="592677" cy="273720"/>
              </a:xfrm>
            </p:grpSpPr>
            <p:sp>
              <p:nvSpPr>
                <p:cNvPr id="896" name="Google Shape;896;p40"/>
                <p:cNvSpPr/>
                <p:nvPr/>
              </p:nvSpPr>
              <p:spPr>
                <a:xfrm rot="5400000">
                  <a:off x="2264123" y="3392748"/>
                  <a:ext cx="121975" cy="454379"/>
                </a:xfrm>
                <a:custGeom>
                  <a:rect b="b" l="l" r="r" t="t"/>
                  <a:pathLst>
                    <a:path extrusionOk="0" h="18718" w="2823">
                      <a:moveTo>
                        <a:pt x="1" y="1"/>
                      </a:moveTo>
                      <a:lnTo>
                        <a:pt x="1" y="18717"/>
                      </a:lnTo>
                      <a:lnTo>
                        <a:pt x="2823" y="18717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" name="Google Shape;897;p40"/>
                <p:cNvSpPr/>
                <p:nvPr/>
              </p:nvSpPr>
              <p:spPr>
                <a:xfrm rot="5400000">
                  <a:off x="1931972" y="3581602"/>
                  <a:ext cx="265510" cy="71033"/>
                </a:xfrm>
                <a:custGeom>
                  <a:rect b="b" l="l" r="r" t="t"/>
                  <a:pathLst>
                    <a:path extrusionOk="0" h="1644" w="6145">
                      <a:moveTo>
                        <a:pt x="822" y="0"/>
                      </a:moveTo>
                      <a:cubicBezTo>
                        <a:pt x="358" y="0"/>
                        <a:pt x="0" y="369"/>
                        <a:pt x="0" y="822"/>
                      </a:cubicBezTo>
                      <a:cubicBezTo>
                        <a:pt x="0" y="1274"/>
                        <a:pt x="358" y="1643"/>
                        <a:pt x="822" y="1643"/>
                      </a:cubicBezTo>
                      <a:lnTo>
                        <a:pt x="5323" y="1643"/>
                      </a:lnTo>
                      <a:cubicBezTo>
                        <a:pt x="5382" y="1643"/>
                        <a:pt x="5442" y="1643"/>
                        <a:pt x="5489" y="1631"/>
                      </a:cubicBezTo>
                      <a:cubicBezTo>
                        <a:pt x="5858" y="1560"/>
                        <a:pt x="6144" y="1227"/>
                        <a:pt x="6144" y="822"/>
                      </a:cubicBezTo>
                      <a:cubicBezTo>
                        <a:pt x="6144" y="369"/>
                        <a:pt x="5775" y="0"/>
                        <a:pt x="53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" name="Google Shape;898;p40"/>
                <p:cNvSpPr/>
                <p:nvPr/>
              </p:nvSpPr>
              <p:spPr>
                <a:xfrm rot="5400000">
                  <a:off x="2453378" y="3589574"/>
                  <a:ext cx="265985" cy="71033"/>
                </a:xfrm>
                <a:custGeom>
                  <a:rect b="b" l="l" r="r" t="t"/>
                  <a:pathLst>
                    <a:path extrusionOk="0" h="1644" w="6156">
                      <a:moveTo>
                        <a:pt x="822" y="0"/>
                      </a:moveTo>
                      <a:cubicBezTo>
                        <a:pt x="369" y="0"/>
                        <a:pt x="0" y="369"/>
                        <a:pt x="0" y="822"/>
                      </a:cubicBezTo>
                      <a:cubicBezTo>
                        <a:pt x="0" y="1274"/>
                        <a:pt x="369" y="1643"/>
                        <a:pt x="822" y="1643"/>
                      </a:cubicBezTo>
                      <a:lnTo>
                        <a:pt x="5334" y="1643"/>
                      </a:lnTo>
                      <a:cubicBezTo>
                        <a:pt x="5739" y="1643"/>
                        <a:pt x="6084" y="1346"/>
                        <a:pt x="6144" y="953"/>
                      </a:cubicBezTo>
                      <a:cubicBezTo>
                        <a:pt x="6144" y="905"/>
                        <a:pt x="6156" y="870"/>
                        <a:pt x="6156" y="822"/>
                      </a:cubicBezTo>
                      <a:cubicBezTo>
                        <a:pt x="6156" y="369"/>
                        <a:pt x="5786" y="0"/>
                        <a:pt x="533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99" name="Google Shape;899;p40"/>
            <p:cNvGrpSpPr/>
            <p:nvPr/>
          </p:nvGrpSpPr>
          <p:grpSpPr>
            <a:xfrm flipH="1">
              <a:off x="4512741" y="4315888"/>
              <a:ext cx="1932971" cy="835886"/>
              <a:chOff x="7213579" y="4485138"/>
              <a:chExt cx="1932971" cy="835886"/>
            </a:xfrm>
          </p:grpSpPr>
          <p:sp>
            <p:nvSpPr>
              <p:cNvPr id="900" name="Google Shape;900;p40"/>
              <p:cNvSpPr/>
              <p:nvPr/>
            </p:nvSpPr>
            <p:spPr>
              <a:xfrm rot="10800000">
                <a:off x="8271019" y="4560750"/>
                <a:ext cx="875530" cy="122500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40"/>
              <p:cNvSpPr/>
              <p:nvPr/>
            </p:nvSpPr>
            <p:spPr>
              <a:xfrm rot="5400000">
                <a:off x="7150115" y="5063310"/>
                <a:ext cx="392927" cy="122500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40"/>
              <p:cNvSpPr/>
              <p:nvPr/>
            </p:nvSpPr>
            <p:spPr>
              <a:xfrm rot="5400000">
                <a:off x="7334214" y="4490021"/>
                <a:ext cx="377115" cy="499047"/>
              </a:xfrm>
              <a:custGeom>
                <a:rect b="b" l="l" r="r" t="t"/>
                <a:pathLst>
                  <a:path extrusionOk="0" h="11550" w="8728">
                    <a:moveTo>
                      <a:pt x="0" y="1"/>
                    </a:moveTo>
                    <a:lnTo>
                      <a:pt x="0" y="2596"/>
                    </a:lnTo>
                    <a:cubicBezTo>
                      <a:pt x="0" y="8347"/>
                      <a:pt x="1703" y="11550"/>
                      <a:pt x="7454" y="11550"/>
                    </a:cubicBezTo>
                    <a:lnTo>
                      <a:pt x="8728" y="11550"/>
                    </a:lnTo>
                    <a:lnTo>
                      <a:pt x="8728" y="8276"/>
                    </a:lnTo>
                    <a:lnTo>
                      <a:pt x="7454" y="8276"/>
                    </a:lnTo>
                    <a:cubicBezTo>
                      <a:pt x="3513" y="8276"/>
                      <a:pt x="3275" y="6549"/>
                      <a:pt x="3275" y="2596"/>
                    </a:cubicBez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40"/>
              <p:cNvSpPr/>
              <p:nvPr/>
            </p:nvSpPr>
            <p:spPr>
              <a:xfrm rot="5400000">
                <a:off x="7311314" y="4793813"/>
                <a:ext cx="70515" cy="265985"/>
              </a:xfrm>
              <a:custGeom>
                <a:rect b="b" l="l" r="r" t="t"/>
                <a:pathLst>
                  <a:path extrusionOk="0" h="6156" w="1632">
                    <a:moveTo>
                      <a:pt x="810" y="0"/>
                    </a:moveTo>
                    <a:cubicBezTo>
                      <a:pt x="358" y="0"/>
                      <a:pt x="0" y="370"/>
                      <a:pt x="0" y="822"/>
                    </a:cubicBezTo>
                    <a:lnTo>
                      <a:pt x="0" y="5334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2" y="5787"/>
                      <a:pt x="1632" y="5334"/>
                    </a:cubicBezTo>
                    <a:lnTo>
                      <a:pt x="1632" y="822"/>
                    </a:lnTo>
                    <a:cubicBezTo>
                      <a:pt x="1632" y="370"/>
                      <a:pt x="1274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04" name="Google Shape;904;p40"/>
              <p:cNvGrpSpPr/>
              <p:nvPr/>
            </p:nvGrpSpPr>
            <p:grpSpPr>
              <a:xfrm>
                <a:off x="7711810" y="4485138"/>
                <a:ext cx="592677" cy="273720"/>
                <a:chOff x="2029210" y="3484363"/>
                <a:chExt cx="592677" cy="273720"/>
              </a:xfrm>
            </p:grpSpPr>
            <p:sp>
              <p:nvSpPr>
                <p:cNvPr id="905" name="Google Shape;905;p40"/>
                <p:cNvSpPr/>
                <p:nvPr/>
              </p:nvSpPr>
              <p:spPr>
                <a:xfrm rot="5400000">
                  <a:off x="2264123" y="3392748"/>
                  <a:ext cx="121975" cy="454379"/>
                </a:xfrm>
                <a:custGeom>
                  <a:rect b="b" l="l" r="r" t="t"/>
                  <a:pathLst>
                    <a:path extrusionOk="0" h="18718" w="2823">
                      <a:moveTo>
                        <a:pt x="1" y="1"/>
                      </a:moveTo>
                      <a:lnTo>
                        <a:pt x="1" y="18717"/>
                      </a:lnTo>
                      <a:lnTo>
                        <a:pt x="2823" y="18717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" name="Google Shape;906;p40"/>
                <p:cNvSpPr/>
                <p:nvPr/>
              </p:nvSpPr>
              <p:spPr>
                <a:xfrm rot="5400000">
                  <a:off x="1931972" y="3581602"/>
                  <a:ext cx="265510" cy="71033"/>
                </a:xfrm>
                <a:custGeom>
                  <a:rect b="b" l="l" r="r" t="t"/>
                  <a:pathLst>
                    <a:path extrusionOk="0" h="1644" w="6145">
                      <a:moveTo>
                        <a:pt x="822" y="0"/>
                      </a:moveTo>
                      <a:cubicBezTo>
                        <a:pt x="358" y="0"/>
                        <a:pt x="0" y="369"/>
                        <a:pt x="0" y="822"/>
                      </a:cubicBezTo>
                      <a:cubicBezTo>
                        <a:pt x="0" y="1274"/>
                        <a:pt x="358" y="1643"/>
                        <a:pt x="822" y="1643"/>
                      </a:cubicBezTo>
                      <a:lnTo>
                        <a:pt x="5323" y="1643"/>
                      </a:lnTo>
                      <a:cubicBezTo>
                        <a:pt x="5382" y="1643"/>
                        <a:pt x="5442" y="1643"/>
                        <a:pt x="5489" y="1631"/>
                      </a:cubicBezTo>
                      <a:cubicBezTo>
                        <a:pt x="5858" y="1560"/>
                        <a:pt x="6144" y="1227"/>
                        <a:pt x="6144" y="822"/>
                      </a:cubicBezTo>
                      <a:cubicBezTo>
                        <a:pt x="6144" y="369"/>
                        <a:pt x="5775" y="0"/>
                        <a:pt x="53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" name="Google Shape;907;p40"/>
                <p:cNvSpPr/>
                <p:nvPr/>
              </p:nvSpPr>
              <p:spPr>
                <a:xfrm rot="5400000">
                  <a:off x="2453378" y="3589574"/>
                  <a:ext cx="265985" cy="71033"/>
                </a:xfrm>
                <a:custGeom>
                  <a:rect b="b" l="l" r="r" t="t"/>
                  <a:pathLst>
                    <a:path extrusionOk="0" h="1644" w="6156">
                      <a:moveTo>
                        <a:pt x="822" y="0"/>
                      </a:moveTo>
                      <a:cubicBezTo>
                        <a:pt x="369" y="0"/>
                        <a:pt x="0" y="369"/>
                        <a:pt x="0" y="822"/>
                      </a:cubicBezTo>
                      <a:cubicBezTo>
                        <a:pt x="0" y="1274"/>
                        <a:pt x="369" y="1643"/>
                        <a:pt x="822" y="1643"/>
                      </a:cubicBezTo>
                      <a:lnTo>
                        <a:pt x="5334" y="1643"/>
                      </a:lnTo>
                      <a:cubicBezTo>
                        <a:pt x="5739" y="1643"/>
                        <a:pt x="6084" y="1346"/>
                        <a:pt x="6144" y="953"/>
                      </a:cubicBezTo>
                      <a:cubicBezTo>
                        <a:pt x="6144" y="905"/>
                        <a:pt x="6156" y="870"/>
                        <a:pt x="6156" y="822"/>
                      </a:cubicBezTo>
                      <a:cubicBezTo>
                        <a:pt x="6156" y="369"/>
                        <a:pt x="5786" y="0"/>
                        <a:pt x="533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08" name="Google Shape;908;p40"/>
            <p:cNvGrpSpPr/>
            <p:nvPr/>
          </p:nvGrpSpPr>
          <p:grpSpPr>
            <a:xfrm>
              <a:off x="4148402" y="4023427"/>
              <a:ext cx="847208" cy="847148"/>
              <a:chOff x="7172725" y="2819425"/>
              <a:chExt cx="1054004" cy="1053928"/>
            </a:xfrm>
          </p:grpSpPr>
          <p:sp>
            <p:nvSpPr>
              <p:cNvPr id="909" name="Google Shape;909;p40"/>
              <p:cNvSpPr/>
              <p:nvPr/>
            </p:nvSpPr>
            <p:spPr>
              <a:xfrm>
                <a:off x="7172725" y="3293380"/>
                <a:ext cx="70995" cy="105897"/>
              </a:xfrm>
              <a:custGeom>
                <a:rect b="b" l="l" r="r" t="t"/>
                <a:pathLst>
                  <a:path extrusionOk="0" h="5155" w="3456">
                    <a:moveTo>
                      <a:pt x="2580" y="1"/>
                    </a:moveTo>
                    <a:cubicBezTo>
                      <a:pt x="1162" y="1"/>
                      <a:pt x="0" y="1163"/>
                      <a:pt x="0" y="2581"/>
                    </a:cubicBezTo>
                    <a:cubicBezTo>
                      <a:pt x="0" y="3997"/>
                      <a:pt x="1162" y="5154"/>
                      <a:pt x="2580" y="5154"/>
                    </a:cubicBezTo>
                    <a:lnTo>
                      <a:pt x="3456" y="5154"/>
                    </a:lnTo>
                    <a:cubicBezTo>
                      <a:pt x="3359" y="4308"/>
                      <a:pt x="3303" y="3452"/>
                      <a:pt x="3303" y="2581"/>
                    </a:cubicBezTo>
                    <a:cubicBezTo>
                      <a:pt x="3303" y="1709"/>
                      <a:pt x="3359" y="847"/>
                      <a:pt x="3456" y="1"/>
                    </a:cubicBezTo>
                    <a:close/>
                  </a:path>
                </a:pathLst>
              </a:custGeom>
              <a:solidFill>
                <a:srgbClr val="F285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0" name="Google Shape;910;p40"/>
              <p:cNvGrpSpPr/>
              <p:nvPr/>
            </p:nvGrpSpPr>
            <p:grpSpPr>
              <a:xfrm>
                <a:off x="7199963" y="2819425"/>
                <a:ext cx="1026766" cy="1053928"/>
                <a:chOff x="7199963" y="2819425"/>
                <a:chExt cx="1026766" cy="1053928"/>
              </a:xfrm>
            </p:grpSpPr>
            <p:sp>
              <p:nvSpPr>
                <p:cNvPr id="911" name="Google Shape;911;p40"/>
                <p:cNvSpPr/>
                <p:nvPr/>
              </p:nvSpPr>
              <p:spPr>
                <a:xfrm>
                  <a:off x="7462749" y="3749772"/>
                  <a:ext cx="115798" cy="89278"/>
                </a:xfrm>
                <a:custGeom>
                  <a:rect b="b" l="l" r="r" t="t"/>
                  <a:pathLst>
                    <a:path extrusionOk="0" h="4346" w="5637">
                      <a:moveTo>
                        <a:pt x="856" y="1"/>
                      </a:moveTo>
                      <a:lnTo>
                        <a:pt x="530" y="806"/>
                      </a:lnTo>
                      <a:cubicBezTo>
                        <a:pt x="0" y="2121"/>
                        <a:pt x="642" y="3630"/>
                        <a:pt x="1957" y="4160"/>
                      </a:cubicBezTo>
                      <a:cubicBezTo>
                        <a:pt x="2270" y="4286"/>
                        <a:pt x="2594" y="4346"/>
                        <a:pt x="2914" y="4346"/>
                      </a:cubicBezTo>
                      <a:cubicBezTo>
                        <a:pt x="3935" y="4346"/>
                        <a:pt x="4907" y="3734"/>
                        <a:pt x="5311" y="2732"/>
                      </a:cubicBezTo>
                      <a:lnTo>
                        <a:pt x="5637" y="1923"/>
                      </a:lnTo>
                      <a:cubicBezTo>
                        <a:pt x="3955" y="1464"/>
                        <a:pt x="2355" y="817"/>
                        <a:pt x="85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" name="Google Shape;912;p40"/>
                <p:cNvSpPr/>
                <p:nvPr/>
              </p:nvSpPr>
              <p:spPr>
                <a:xfrm>
                  <a:off x="7829803" y="3745191"/>
                  <a:ext cx="115839" cy="90182"/>
                </a:xfrm>
                <a:custGeom>
                  <a:rect b="b" l="l" r="r" t="t"/>
                  <a:pathLst>
                    <a:path extrusionOk="0" h="4390" w="5639">
                      <a:moveTo>
                        <a:pt x="4741" y="0"/>
                      </a:moveTo>
                      <a:cubicBezTo>
                        <a:pt x="3258" y="845"/>
                        <a:pt x="1673" y="1529"/>
                        <a:pt x="0" y="2023"/>
                      </a:cubicBezTo>
                      <a:lnTo>
                        <a:pt x="342" y="2823"/>
                      </a:lnTo>
                      <a:cubicBezTo>
                        <a:pt x="759" y="3801"/>
                        <a:pt x="1715" y="4389"/>
                        <a:pt x="2717" y="4389"/>
                      </a:cubicBezTo>
                      <a:cubicBezTo>
                        <a:pt x="3053" y="4389"/>
                        <a:pt x="3394" y="4323"/>
                        <a:pt x="3722" y="4184"/>
                      </a:cubicBezTo>
                      <a:cubicBezTo>
                        <a:pt x="5027" y="3628"/>
                        <a:pt x="5638" y="2110"/>
                        <a:pt x="5082" y="805"/>
                      </a:cubicBezTo>
                      <a:lnTo>
                        <a:pt x="474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" name="Google Shape;913;p40"/>
                <p:cNvSpPr/>
                <p:nvPr/>
              </p:nvSpPr>
              <p:spPr>
                <a:xfrm>
                  <a:off x="7203496" y="3476426"/>
                  <a:ext cx="97392" cy="108690"/>
                </a:xfrm>
                <a:custGeom>
                  <a:rect b="b" l="l" r="r" t="t"/>
                  <a:pathLst>
                    <a:path extrusionOk="0" h="5291" w="4741">
                      <a:moveTo>
                        <a:pt x="2718" y="0"/>
                      </a:moveTo>
                      <a:lnTo>
                        <a:pt x="1918" y="341"/>
                      </a:lnTo>
                      <a:cubicBezTo>
                        <a:pt x="612" y="897"/>
                        <a:pt x="1" y="2421"/>
                        <a:pt x="556" y="3720"/>
                      </a:cubicBezTo>
                      <a:cubicBezTo>
                        <a:pt x="974" y="4699"/>
                        <a:pt x="1935" y="5291"/>
                        <a:pt x="2938" y="5291"/>
                      </a:cubicBezTo>
                      <a:cubicBezTo>
                        <a:pt x="3272" y="5291"/>
                        <a:pt x="3611" y="5225"/>
                        <a:pt x="3936" y="5086"/>
                      </a:cubicBezTo>
                      <a:lnTo>
                        <a:pt x="4741" y="4740"/>
                      </a:lnTo>
                      <a:cubicBezTo>
                        <a:pt x="3896" y="3256"/>
                        <a:pt x="3212" y="1671"/>
                        <a:pt x="27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" name="Google Shape;914;p40"/>
                <p:cNvSpPr/>
                <p:nvPr/>
              </p:nvSpPr>
              <p:spPr>
                <a:xfrm>
                  <a:off x="8103168" y="3467531"/>
                  <a:ext cx="96365" cy="108731"/>
                </a:xfrm>
                <a:custGeom>
                  <a:rect b="b" l="l" r="r" t="t"/>
                  <a:pathLst>
                    <a:path extrusionOk="0" h="5293" w="4691">
                      <a:moveTo>
                        <a:pt x="1922" y="0"/>
                      </a:moveTo>
                      <a:cubicBezTo>
                        <a:pt x="1463" y="1682"/>
                        <a:pt x="816" y="3287"/>
                        <a:pt x="0" y="4785"/>
                      </a:cubicBezTo>
                      <a:lnTo>
                        <a:pt x="806" y="5107"/>
                      </a:lnTo>
                      <a:cubicBezTo>
                        <a:pt x="1119" y="5233"/>
                        <a:pt x="1443" y="5293"/>
                        <a:pt x="1763" y="5293"/>
                      </a:cubicBezTo>
                      <a:cubicBezTo>
                        <a:pt x="2784" y="5293"/>
                        <a:pt x="3756" y="4682"/>
                        <a:pt x="4159" y="3680"/>
                      </a:cubicBezTo>
                      <a:cubicBezTo>
                        <a:pt x="4690" y="2365"/>
                        <a:pt x="4043" y="856"/>
                        <a:pt x="2728" y="325"/>
                      </a:cubicBezTo>
                      <a:lnTo>
                        <a:pt x="192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" name="Google Shape;915;p40"/>
                <p:cNvSpPr/>
                <p:nvPr/>
              </p:nvSpPr>
              <p:spPr>
                <a:xfrm>
                  <a:off x="7820909" y="2853668"/>
                  <a:ext cx="115819" cy="89216"/>
                </a:xfrm>
                <a:custGeom>
                  <a:rect b="b" l="l" r="r" t="t"/>
                  <a:pathLst>
                    <a:path extrusionOk="0" h="4343" w="5638">
                      <a:moveTo>
                        <a:pt x="2729" y="0"/>
                      </a:moveTo>
                      <a:cubicBezTo>
                        <a:pt x="1706" y="0"/>
                        <a:pt x="731" y="612"/>
                        <a:pt x="327" y="1616"/>
                      </a:cubicBezTo>
                      <a:lnTo>
                        <a:pt x="0" y="2422"/>
                      </a:lnTo>
                      <a:cubicBezTo>
                        <a:pt x="1682" y="2881"/>
                        <a:pt x="3289" y="3528"/>
                        <a:pt x="4787" y="4342"/>
                      </a:cubicBezTo>
                      <a:lnTo>
                        <a:pt x="5108" y="3538"/>
                      </a:lnTo>
                      <a:cubicBezTo>
                        <a:pt x="5637" y="2223"/>
                        <a:pt x="4995" y="714"/>
                        <a:pt x="3680" y="183"/>
                      </a:cubicBezTo>
                      <a:cubicBezTo>
                        <a:pt x="3369" y="59"/>
                        <a:pt x="3047" y="0"/>
                        <a:pt x="27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" name="Google Shape;916;p40"/>
                <p:cNvSpPr/>
                <p:nvPr/>
              </p:nvSpPr>
              <p:spPr>
                <a:xfrm>
                  <a:off x="7199963" y="3116394"/>
                  <a:ext cx="96344" cy="108773"/>
                </a:xfrm>
                <a:custGeom>
                  <a:rect b="b" l="l" r="r" t="t"/>
                  <a:pathLst>
                    <a:path extrusionOk="0" h="5295" w="4690">
                      <a:moveTo>
                        <a:pt x="2926" y="1"/>
                      </a:moveTo>
                      <a:cubicBezTo>
                        <a:pt x="1905" y="1"/>
                        <a:pt x="933" y="612"/>
                        <a:pt x="530" y="1614"/>
                      </a:cubicBezTo>
                      <a:cubicBezTo>
                        <a:pt x="0" y="2929"/>
                        <a:pt x="647" y="4438"/>
                        <a:pt x="1962" y="4968"/>
                      </a:cubicBezTo>
                      <a:lnTo>
                        <a:pt x="2767" y="5294"/>
                      </a:lnTo>
                      <a:cubicBezTo>
                        <a:pt x="3226" y="3613"/>
                        <a:pt x="3873" y="2011"/>
                        <a:pt x="4689" y="513"/>
                      </a:cubicBezTo>
                      <a:lnTo>
                        <a:pt x="3884" y="187"/>
                      </a:lnTo>
                      <a:cubicBezTo>
                        <a:pt x="3571" y="61"/>
                        <a:pt x="3246" y="1"/>
                        <a:pt x="292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" name="Google Shape;917;p40"/>
                <p:cNvSpPr/>
                <p:nvPr/>
              </p:nvSpPr>
              <p:spPr>
                <a:xfrm>
                  <a:off x="8098567" y="3107623"/>
                  <a:ext cx="97392" cy="108649"/>
                </a:xfrm>
                <a:custGeom>
                  <a:rect b="b" l="l" r="r" t="t"/>
                  <a:pathLst>
                    <a:path extrusionOk="0" h="5289" w="4741">
                      <a:moveTo>
                        <a:pt x="1809" y="1"/>
                      </a:moveTo>
                      <a:cubicBezTo>
                        <a:pt x="1473" y="1"/>
                        <a:pt x="1133" y="67"/>
                        <a:pt x="805" y="206"/>
                      </a:cubicBezTo>
                      <a:lnTo>
                        <a:pt x="0" y="548"/>
                      </a:lnTo>
                      <a:cubicBezTo>
                        <a:pt x="847" y="2031"/>
                        <a:pt x="1529" y="3621"/>
                        <a:pt x="2024" y="5288"/>
                      </a:cubicBezTo>
                      <a:lnTo>
                        <a:pt x="2824" y="4946"/>
                      </a:lnTo>
                      <a:cubicBezTo>
                        <a:pt x="4129" y="4391"/>
                        <a:pt x="4741" y="2873"/>
                        <a:pt x="4185" y="1567"/>
                      </a:cubicBezTo>
                      <a:cubicBezTo>
                        <a:pt x="3769" y="589"/>
                        <a:pt x="2812" y="1"/>
                        <a:pt x="18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" name="Google Shape;918;p40"/>
                <p:cNvSpPr/>
                <p:nvPr/>
              </p:nvSpPr>
              <p:spPr>
                <a:xfrm>
                  <a:off x="7453855" y="2857304"/>
                  <a:ext cx="115798" cy="90202"/>
                </a:xfrm>
                <a:custGeom>
                  <a:rect b="b" l="l" r="r" t="t"/>
                  <a:pathLst>
                    <a:path extrusionOk="0" h="4391" w="5637">
                      <a:moveTo>
                        <a:pt x="2919" y="1"/>
                      </a:moveTo>
                      <a:cubicBezTo>
                        <a:pt x="2584" y="1"/>
                        <a:pt x="2243" y="66"/>
                        <a:pt x="1916" y="206"/>
                      </a:cubicBezTo>
                      <a:cubicBezTo>
                        <a:pt x="612" y="761"/>
                        <a:pt x="0" y="2285"/>
                        <a:pt x="555" y="3590"/>
                      </a:cubicBezTo>
                      <a:lnTo>
                        <a:pt x="897" y="4390"/>
                      </a:lnTo>
                      <a:cubicBezTo>
                        <a:pt x="2381" y="3544"/>
                        <a:pt x="3965" y="2861"/>
                        <a:pt x="5637" y="2372"/>
                      </a:cubicBezTo>
                      <a:lnTo>
                        <a:pt x="5296" y="1566"/>
                      </a:lnTo>
                      <a:cubicBezTo>
                        <a:pt x="4879" y="589"/>
                        <a:pt x="3922" y="1"/>
                        <a:pt x="291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" name="Google Shape;919;p40"/>
                <p:cNvSpPr/>
                <p:nvPr/>
              </p:nvSpPr>
              <p:spPr>
                <a:xfrm>
                  <a:off x="7306532" y="2958286"/>
                  <a:ext cx="108156" cy="103021"/>
                </a:xfrm>
                <a:custGeom>
                  <a:rect b="b" l="l" r="r" t="t"/>
                  <a:pathLst>
                    <a:path extrusionOk="0" h="5015" w="5265">
                      <a:moveTo>
                        <a:pt x="2825" y="1"/>
                      </a:moveTo>
                      <a:cubicBezTo>
                        <a:pt x="2164" y="1"/>
                        <a:pt x="1504" y="252"/>
                        <a:pt x="1004" y="754"/>
                      </a:cubicBezTo>
                      <a:cubicBezTo>
                        <a:pt x="0" y="1752"/>
                        <a:pt x="0" y="3394"/>
                        <a:pt x="1004" y="4398"/>
                      </a:cubicBezTo>
                      <a:lnTo>
                        <a:pt x="1621" y="5015"/>
                      </a:lnTo>
                      <a:cubicBezTo>
                        <a:pt x="2691" y="3664"/>
                        <a:pt x="3915" y="2441"/>
                        <a:pt x="5265" y="1371"/>
                      </a:cubicBezTo>
                      <a:lnTo>
                        <a:pt x="4648" y="754"/>
                      </a:lnTo>
                      <a:cubicBezTo>
                        <a:pt x="4146" y="252"/>
                        <a:pt x="3485" y="1"/>
                        <a:pt x="2825" y="1"/>
                      </a:cubicBezTo>
                      <a:close/>
                    </a:path>
                  </a:pathLst>
                </a:custGeom>
                <a:solidFill>
                  <a:srgbClr val="F2852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" name="Google Shape;920;p40"/>
                <p:cNvSpPr/>
                <p:nvPr/>
              </p:nvSpPr>
              <p:spPr>
                <a:xfrm>
                  <a:off x="7646800" y="2819425"/>
                  <a:ext cx="105856" cy="70913"/>
                </a:xfrm>
                <a:custGeom>
                  <a:rect b="b" l="l" r="r" t="t"/>
                  <a:pathLst>
                    <a:path extrusionOk="0" h="3452" w="5153">
                      <a:moveTo>
                        <a:pt x="2534" y="1"/>
                      </a:moveTo>
                      <a:cubicBezTo>
                        <a:pt x="1137" y="26"/>
                        <a:pt x="0" y="1173"/>
                        <a:pt x="0" y="2575"/>
                      </a:cubicBezTo>
                      <a:lnTo>
                        <a:pt x="0" y="3452"/>
                      </a:lnTo>
                      <a:cubicBezTo>
                        <a:pt x="831" y="3355"/>
                        <a:pt x="1678" y="3304"/>
                        <a:pt x="2534" y="3299"/>
                      </a:cubicBezTo>
                      <a:lnTo>
                        <a:pt x="2579" y="3299"/>
                      </a:lnTo>
                      <a:cubicBezTo>
                        <a:pt x="3451" y="3299"/>
                        <a:pt x="4308" y="3355"/>
                        <a:pt x="5153" y="3452"/>
                      </a:cubicBezTo>
                      <a:lnTo>
                        <a:pt x="5153" y="2575"/>
                      </a:lnTo>
                      <a:cubicBezTo>
                        <a:pt x="5153" y="1158"/>
                        <a:pt x="3997" y="1"/>
                        <a:pt x="257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" name="Google Shape;921;p40"/>
                <p:cNvSpPr/>
                <p:nvPr/>
              </p:nvSpPr>
              <p:spPr>
                <a:xfrm>
                  <a:off x="7984768" y="2958286"/>
                  <a:ext cx="108177" cy="103021"/>
                </a:xfrm>
                <a:custGeom>
                  <a:rect b="b" l="l" r="r" t="t"/>
                  <a:pathLst>
                    <a:path extrusionOk="0" h="5015" w="5266">
                      <a:moveTo>
                        <a:pt x="2442" y="1"/>
                      </a:moveTo>
                      <a:cubicBezTo>
                        <a:pt x="1780" y="1"/>
                        <a:pt x="1119" y="252"/>
                        <a:pt x="617" y="754"/>
                      </a:cubicBezTo>
                      <a:lnTo>
                        <a:pt x="0" y="1371"/>
                      </a:lnTo>
                      <a:cubicBezTo>
                        <a:pt x="1351" y="2441"/>
                        <a:pt x="2574" y="3664"/>
                        <a:pt x="3644" y="5015"/>
                      </a:cubicBezTo>
                      <a:lnTo>
                        <a:pt x="4266" y="4398"/>
                      </a:lnTo>
                      <a:cubicBezTo>
                        <a:pt x="5265" y="3394"/>
                        <a:pt x="5265" y="1752"/>
                        <a:pt x="4266" y="754"/>
                      </a:cubicBezTo>
                      <a:cubicBezTo>
                        <a:pt x="3764" y="252"/>
                        <a:pt x="3103" y="1"/>
                        <a:pt x="2442" y="1"/>
                      </a:cubicBezTo>
                      <a:close/>
                    </a:path>
                  </a:pathLst>
                </a:custGeom>
                <a:solidFill>
                  <a:srgbClr val="F2852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" name="Google Shape;922;p40"/>
                <p:cNvSpPr/>
                <p:nvPr/>
              </p:nvSpPr>
              <p:spPr>
                <a:xfrm>
                  <a:off x="8155734" y="3293380"/>
                  <a:ext cx="70995" cy="105897"/>
                </a:xfrm>
                <a:custGeom>
                  <a:rect b="b" l="l" r="r" t="t"/>
                  <a:pathLst>
                    <a:path extrusionOk="0" h="5155" w="3456">
                      <a:moveTo>
                        <a:pt x="0" y="1"/>
                      </a:moveTo>
                      <a:cubicBezTo>
                        <a:pt x="97" y="847"/>
                        <a:pt x="153" y="1709"/>
                        <a:pt x="153" y="2581"/>
                      </a:cubicBezTo>
                      <a:cubicBezTo>
                        <a:pt x="153" y="3452"/>
                        <a:pt x="97" y="4308"/>
                        <a:pt x="0" y="5154"/>
                      </a:cubicBezTo>
                      <a:lnTo>
                        <a:pt x="877" y="5154"/>
                      </a:lnTo>
                      <a:cubicBezTo>
                        <a:pt x="2294" y="5154"/>
                        <a:pt x="3456" y="3997"/>
                        <a:pt x="3456" y="2581"/>
                      </a:cubicBezTo>
                      <a:cubicBezTo>
                        <a:pt x="3456" y="1163"/>
                        <a:pt x="2294" y="1"/>
                        <a:pt x="877" y="1"/>
                      </a:cubicBezTo>
                      <a:close/>
                    </a:path>
                  </a:pathLst>
                </a:custGeom>
                <a:solidFill>
                  <a:srgbClr val="F2852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" name="Google Shape;923;p40"/>
                <p:cNvSpPr/>
                <p:nvPr/>
              </p:nvSpPr>
              <p:spPr>
                <a:xfrm>
                  <a:off x="7306532" y="3631350"/>
                  <a:ext cx="108156" cy="103062"/>
                </a:xfrm>
                <a:custGeom>
                  <a:rect b="b" l="l" r="r" t="t"/>
                  <a:pathLst>
                    <a:path extrusionOk="0" h="5017" w="5265">
                      <a:moveTo>
                        <a:pt x="1621" y="1"/>
                      </a:moveTo>
                      <a:lnTo>
                        <a:pt x="1004" y="623"/>
                      </a:lnTo>
                      <a:cubicBezTo>
                        <a:pt x="0" y="1621"/>
                        <a:pt x="0" y="3263"/>
                        <a:pt x="1004" y="4267"/>
                      </a:cubicBezTo>
                      <a:cubicBezTo>
                        <a:pt x="1504" y="4767"/>
                        <a:pt x="2164" y="5017"/>
                        <a:pt x="2825" y="5017"/>
                      </a:cubicBezTo>
                      <a:cubicBezTo>
                        <a:pt x="3485" y="5017"/>
                        <a:pt x="4146" y="4767"/>
                        <a:pt x="4648" y="4267"/>
                      </a:cubicBezTo>
                      <a:lnTo>
                        <a:pt x="5265" y="3646"/>
                      </a:lnTo>
                      <a:cubicBezTo>
                        <a:pt x="3915" y="2576"/>
                        <a:pt x="2691" y="1352"/>
                        <a:pt x="1621" y="1"/>
                      </a:cubicBezTo>
                      <a:close/>
                    </a:path>
                  </a:pathLst>
                </a:custGeom>
                <a:solidFill>
                  <a:srgbClr val="F2852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" name="Google Shape;924;p40"/>
                <p:cNvSpPr/>
                <p:nvPr/>
              </p:nvSpPr>
              <p:spPr>
                <a:xfrm>
                  <a:off x="7646800" y="3802441"/>
                  <a:ext cx="105856" cy="70913"/>
                </a:xfrm>
                <a:custGeom>
                  <a:rect b="b" l="l" r="r" t="t"/>
                  <a:pathLst>
                    <a:path extrusionOk="0" h="3452" w="5153">
                      <a:moveTo>
                        <a:pt x="0" y="1"/>
                      </a:moveTo>
                      <a:lnTo>
                        <a:pt x="0" y="872"/>
                      </a:lnTo>
                      <a:cubicBezTo>
                        <a:pt x="0" y="2274"/>
                        <a:pt x="1137" y="3426"/>
                        <a:pt x="2534" y="3446"/>
                      </a:cubicBezTo>
                      <a:cubicBezTo>
                        <a:pt x="2549" y="3446"/>
                        <a:pt x="2560" y="3452"/>
                        <a:pt x="2579" y="3452"/>
                      </a:cubicBezTo>
                      <a:cubicBezTo>
                        <a:pt x="3997" y="3452"/>
                        <a:pt x="5153" y="2290"/>
                        <a:pt x="5153" y="872"/>
                      </a:cubicBezTo>
                      <a:lnTo>
                        <a:pt x="5153" y="1"/>
                      </a:lnTo>
                      <a:cubicBezTo>
                        <a:pt x="4308" y="93"/>
                        <a:pt x="3451" y="154"/>
                        <a:pt x="2579" y="154"/>
                      </a:cubicBezTo>
                      <a:cubicBezTo>
                        <a:pt x="2564" y="154"/>
                        <a:pt x="2549" y="149"/>
                        <a:pt x="2534" y="149"/>
                      </a:cubicBezTo>
                      <a:cubicBezTo>
                        <a:pt x="1678" y="149"/>
                        <a:pt x="831" y="9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" name="Google Shape;925;p40"/>
                <p:cNvSpPr/>
                <p:nvPr/>
              </p:nvSpPr>
              <p:spPr>
                <a:xfrm>
                  <a:off x="7984768" y="3631350"/>
                  <a:ext cx="108177" cy="103062"/>
                </a:xfrm>
                <a:custGeom>
                  <a:rect b="b" l="l" r="r" t="t"/>
                  <a:pathLst>
                    <a:path extrusionOk="0" h="5017" w="5266">
                      <a:moveTo>
                        <a:pt x="3644" y="1"/>
                      </a:moveTo>
                      <a:cubicBezTo>
                        <a:pt x="2574" y="1352"/>
                        <a:pt x="1351" y="2576"/>
                        <a:pt x="0" y="3646"/>
                      </a:cubicBezTo>
                      <a:lnTo>
                        <a:pt x="617" y="4267"/>
                      </a:lnTo>
                      <a:cubicBezTo>
                        <a:pt x="1119" y="4767"/>
                        <a:pt x="1780" y="5017"/>
                        <a:pt x="2442" y="5017"/>
                      </a:cubicBezTo>
                      <a:cubicBezTo>
                        <a:pt x="3103" y="5017"/>
                        <a:pt x="3764" y="4767"/>
                        <a:pt x="4266" y="4267"/>
                      </a:cubicBezTo>
                      <a:cubicBezTo>
                        <a:pt x="5265" y="3263"/>
                        <a:pt x="5265" y="1621"/>
                        <a:pt x="4266" y="623"/>
                      </a:cubicBezTo>
                      <a:lnTo>
                        <a:pt x="3644" y="1"/>
                      </a:lnTo>
                      <a:close/>
                    </a:path>
                  </a:pathLst>
                </a:custGeom>
                <a:solidFill>
                  <a:srgbClr val="F2852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" name="Google Shape;926;p40"/>
                <p:cNvSpPr/>
                <p:nvPr/>
              </p:nvSpPr>
              <p:spPr>
                <a:xfrm>
                  <a:off x="7240573" y="2887171"/>
                  <a:ext cx="918373" cy="918476"/>
                </a:xfrm>
                <a:custGeom>
                  <a:rect b="b" l="l" r="r" t="t"/>
                  <a:pathLst>
                    <a:path extrusionOk="0" h="44711" w="44706">
                      <a:moveTo>
                        <a:pt x="22355" y="1040"/>
                      </a:moveTo>
                      <a:cubicBezTo>
                        <a:pt x="23533" y="1040"/>
                        <a:pt x="24491" y="2003"/>
                        <a:pt x="24491" y="3181"/>
                      </a:cubicBezTo>
                      <a:lnTo>
                        <a:pt x="24491" y="6576"/>
                      </a:lnTo>
                      <a:cubicBezTo>
                        <a:pt x="24599" y="6590"/>
                        <a:pt x="24690" y="6611"/>
                        <a:pt x="24797" y="6632"/>
                      </a:cubicBezTo>
                      <a:cubicBezTo>
                        <a:pt x="24990" y="6656"/>
                        <a:pt x="25184" y="6693"/>
                        <a:pt x="25378" y="6724"/>
                      </a:cubicBezTo>
                      <a:cubicBezTo>
                        <a:pt x="25577" y="6764"/>
                        <a:pt x="25770" y="6809"/>
                        <a:pt x="25964" y="6856"/>
                      </a:cubicBezTo>
                      <a:cubicBezTo>
                        <a:pt x="26060" y="6877"/>
                        <a:pt x="26158" y="6896"/>
                        <a:pt x="26260" y="6922"/>
                      </a:cubicBezTo>
                      <a:lnTo>
                        <a:pt x="27528" y="3767"/>
                      </a:lnTo>
                      <a:cubicBezTo>
                        <a:pt x="27859" y="2935"/>
                        <a:pt x="28668" y="2426"/>
                        <a:pt x="29518" y="2426"/>
                      </a:cubicBezTo>
                      <a:cubicBezTo>
                        <a:pt x="29783" y="2426"/>
                        <a:pt x="30051" y="2475"/>
                        <a:pt x="30311" y="2579"/>
                      </a:cubicBezTo>
                      <a:cubicBezTo>
                        <a:pt x="31402" y="3023"/>
                        <a:pt x="31938" y="4277"/>
                        <a:pt x="31499" y="5367"/>
                      </a:cubicBezTo>
                      <a:lnTo>
                        <a:pt x="30230" y="8517"/>
                      </a:lnTo>
                      <a:cubicBezTo>
                        <a:pt x="30235" y="8522"/>
                        <a:pt x="30250" y="8533"/>
                        <a:pt x="30256" y="8533"/>
                      </a:cubicBezTo>
                      <a:cubicBezTo>
                        <a:pt x="30424" y="8634"/>
                        <a:pt x="30592" y="8742"/>
                        <a:pt x="30760" y="8844"/>
                      </a:cubicBezTo>
                      <a:cubicBezTo>
                        <a:pt x="30892" y="8930"/>
                        <a:pt x="31035" y="9011"/>
                        <a:pt x="31167" y="9093"/>
                      </a:cubicBezTo>
                      <a:cubicBezTo>
                        <a:pt x="31188" y="9109"/>
                        <a:pt x="31198" y="9119"/>
                        <a:pt x="31219" y="9129"/>
                      </a:cubicBezTo>
                      <a:cubicBezTo>
                        <a:pt x="31479" y="9307"/>
                        <a:pt x="31744" y="9491"/>
                        <a:pt x="31993" y="9684"/>
                      </a:cubicBezTo>
                      <a:lnTo>
                        <a:pt x="34399" y="7284"/>
                      </a:lnTo>
                      <a:cubicBezTo>
                        <a:pt x="34815" y="6866"/>
                        <a:pt x="35363" y="6657"/>
                        <a:pt x="35911" y="6657"/>
                      </a:cubicBezTo>
                      <a:cubicBezTo>
                        <a:pt x="36459" y="6657"/>
                        <a:pt x="37007" y="6866"/>
                        <a:pt x="37422" y="7284"/>
                      </a:cubicBezTo>
                      <a:cubicBezTo>
                        <a:pt x="38257" y="8115"/>
                        <a:pt x="38257" y="9481"/>
                        <a:pt x="37422" y="10312"/>
                      </a:cubicBezTo>
                      <a:lnTo>
                        <a:pt x="35021" y="12718"/>
                      </a:lnTo>
                      <a:cubicBezTo>
                        <a:pt x="35082" y="12798"/>
                        <a:pt x="35138" y="12880"/>
                        <a:pt x="35204" y="12967"/>
                      </a:cubicBezTo>
                      <a:cubicBezTo>
                        <a:pt x="35317" y="13125"/>
                        <a:pt x="35434" y="13283"/>
                        <a:pt x="35547" y="13445"/>
                      </a:cubicBezTo>
                      <a:cubicBezTo>
                        <a:pt x="35653" y="13609"/>
                        <a:pt x="35755" y="13772"/>
                        <a:pt x="35852" y="13935"/>
                      </a:cubicBezTo>
                      <a:cubicBezTo>
                        <a:pt x="35914" y="14022"/>
                        <a:pt x="35969" y="14113"/>
                        <a:pt x="36030" y="14200"/>
                      </a:cubicBezTo>
                      <a:lnTo>
                        <a:pt x="39155" y="12871"/>
                      </a:lnTo>
                      <a:cubicBezTo>
                        <a:pt x="39427" y="12754"/>
                        <a:pt x="39710" y="12699"/>
                        <a:pt x="39989" y="12699"/>
                      </a:cubicBezTo>
                      <a:cubicBezTo>
                        <a:pt x="40822" y="12699"/>
                        <a:pt x="41618" y="13189"/>
                        <a:pt x="41958" y="14002"/>
                      </a:cubicBezTo>
                      <a:cubicBezTo>
                        <a:pt x="42421" y="15082"/>
                        <a:pt x="41913" y="16346"/>
                        <a:pt x="40831" y="16809"/>
                      </a:cubicBezTo>
                      <a:lnTo>
                        <a:pt x="37707" y="18140"/>
                      </a:lnTo>
                      <a:cubicBezTo>
                        <a:pt x="37789" y="18446"/>
                        <a:pt x="37865" y="18752"/>
                        <a:pt x="37926" y="19068"/>
                      </a:cubicBezTo>
                      <a:cubicBezTo>
                        <a:pt x="37932" y="19088"/>
                        <a:pt x="37937" y="19103"/>
                        <a:pt x="37942" y="19129"/>
                      </a:cubicBezTo>
                      <a:cubicBezTo>
                        <a:pt x="37972" y="19282"/>
                        <a:pt x="37998" y="19446"/>
                        <a:pt x="38024" y="19603"/>
                      </a:cubicBezTo>
                      <a:cubicBezTo>
                        <a:pt x="38059" y="19797"/>
                        <a:pt x="38095" y="19985"/>
                        <a:pt x="38125" y="20184"/>
                      </a:cubicBezTo>
                      <a:lnTo>
                        <a:pt x="38125" y="20210"/>
                      </a:lnTo>
                      <a:lnTo>
                        <a:pt x="41525" y="20210"/>
                      </a:lnTo>
                      <a:cubicBezTo>
                        <a:pt x="42703" y="20210"/>
                        <a:pt x="43670" y="21178"/>
                        <a:pt x="43670" y="22356"/>
                      </a:cubicBezTo>
                      <a:cubicBezTo>
                        <a:pt x="43670" y="23532"/>
                        <a:pt x="42703" y="24496"/>
                        <a:pt x="41525" y="24496"/>
                      </a:cubicBezTo>
                      <a:lnTo>
                        <a:pt x="38125" y="24496"/>
                      </a:lnTo>
                      <a:cubicBezTo>
                        <a:pt x="38116" y="24593"/>
                        <a:pt x="38095" y="24685"/>
                        <a:pt x="38079" y="24781"/>
                      </a:cubicBezTo>
                      <a:cubicBezTo>
                        <a:pt x="38048" y="24986"/>
                        <a:pt x="38018" y="25184"/>
                        <a:pt x="37977" y="25383"/>
                      </a:cubicBezTo>
                      <a:cubicBezTo>
                        <a:pt x="37942" y="25577"/>
                        <a:pt x="37895" y="25765"/>
                        <a:pt x="37855" y="25959"/>
                      </a:cubicBezTo>
                      <a:cubicBezTo>
                        <a:pt x="37829" y="26056"/>
                        <a:pt x="37810" y="26158"/>
                        <a:pt x="37789" y="26254"/>
                      </a:cubicBezTo>
                      <a:lnTo>
                        <a:pt x="40939" y="27524"/>
                      </a:lnTo>
                      <a:cubicBezTo>
                        <a:pt x="42030" y="27967"/>
                        <a:pt x="42565" y="29221"/>
                        <a:pt x="42127" y="30312"/>
                      </a:cubicBezTo>
                      <a:cubicBezTo>
                        <a:pt x="41792" y="31144"/>
                        <a:pt x="40983" y="31653"/>
                        <a:pt x="40132" y="31653"/>
                      </a:cubicBezTo>
                      <a:cubicBezTo>
                        <a:pt x="39867" y="31653"/>
                        <a:pt x="39598" y="31603"/>
                        <a:pt x="39339" y="31500"/>
                      </a:cubicBezTo>
                      <a:lnTo>
                        <a:pt x="36189" y="30230"/>
                      </a:lnTo>
                      <a:cubicBezTo>
                        <a:pt x="36183" y="30241"/>
                        <a:pt x="36178" y="30246"/>
                        <a:pt x="36173" y="30255"/>
                      </a:cubicBezTo>
                      <a:cubicBezTo>
                        <a:pt x="36071" y="30434"/>
                        <a:pt x="35959" y="30613"/>
                        <a:pt x="35846" y="30785"/>
                      </a:cubicBezTo>
                      <a:cubicBezTo>
                        <a:pt x="35771" y="30914"/>
                        <a:pt x="35693" y="31041"/>
                        <a:pt x="35613" y="31168"/>
                      </a:cubicBezTo>
                      <a:cubicBezTo>
                        <a:pt x="35592" y="31199"/>
                        <a:pt x="35566" y="31229"/>
                        <a:pt x="35547" y="31265"/>
                      </a:cubicBezTo>
                      <a:cubicBezTo>
                        <a:pt x="35378" y="31509"/>
                        <a:pt x="35204" y="31754"/>
                        <a:pt x="35021" y="31994"/>
                      </a:cubicBezTo>
                      <a:lnTo>
                        <a:pt x="37422" y="34394"/>
                      </a:lnTo>
                      <a:cubicBezTo>
                        <a:pt x="38257" y="35230"/>
                        <a:pt x="38257" y="36591"/>
                        <a:pt x="37422" y="37427"/>
                      </a:cubicBezTo>
                      <a:cubicBezTo>
                        <a:pt x="37007" y="37843"/>
                        <a:pt x="36459" y="38050"/>
                        <a:pt x="35911" y="38050"/>
                      </a:cubicBezTo>
                      <a:cubicBezTo>
                        <a:pt x="35363" y="38050"/>
                        <a:pt x="34815" y="37843"/>
                        <a:pt x="34399" y="37427"/>
                      </a:cubicBezTo>
                      <a:lnTo>
                        <a:pt x="31993" y="35021"/>
                      </a:lnTo>
                      <a:cubicBezTo>
                        <a:pt x="31912" y="35087"/>
                        <a:pt x="31826" y="35144"/>
                        <a:pt x="31739" y="35205"/>
                      </a:cubicBezTo>
                      <a:cubicBezTo>
                        <a:pt x="31581" y="35322"/>
                        <a:pt x="31423" y="35440"/>
                        <a:pt x="31259" y="35541"/>
                      </a:cubicBezTo>
                      <a:cubicBezTo>
                        <a:pt x="31101" y="35654"/>
                        <a:pt x="30939" y="35755"/>
                        <a:pt x="30776" y="35852"/>
                      </a:cubicBezTo>
                      <a:cubicBezTo>
                        <a:pt x="30684" y="35908"/>
                        <a:pt x="30602" y="35974"/>
                        <a:pt x="30506" y="36026"/>
                      </a:cubicBezTo>
                      <a:lnTo>
                        <a:pt x="31840" y="39155"/>
                      </a:lnTo>
                      <a:cubicBezTo>
                        <a:pt x="32299" y="40235"/>
                        <a:pt x="31790" y="41500"/>
                        <a:pt x="30704" y="41963"/>
                      </a:cubicBezTo>
                      <a:cubicBezTo>
                        <a:pt x="30433" y="42078"/>
                        <a:pt x="30151" y="42133"/>
                        <a:pt x="29873" y="42133"/>
                      </a:cubicBezTo>
                      <a:cubicBezTo>
                        <a:pt x="29041" y="42133"/>
                        <a:pt x="28244" y="41645"/>
                        <a:pt x="27895" y="40832"/>
                      </a:cubicBezTo>
                      <a:lnTo>
                        <a:pt x="26566" y="37708"/>
                      </a:lnTo>
                      <a:cubicBezTo>
                        <a:pt x="26265" y="37794"/>
                        <a:pt x="25959" y="37865"/>
                        <a:pt x="25653" y="37927"/>
                      </a:cubicBezTo>
                      <a:cubicBezTo>
                        <a:pt x="25627" y="37931"/>
                        <a:pt x="25602" y="37936"/>
                        <a:pt x="25582" y="37947"/>
                      </a:cubicBezTo>
                      <a:cubicBezTo>
                        <a:pt x="25424" y="37978"/>
                        <a:pt x="25265" y="37997"/>
                        <a:pt x="25107" y="38028"/>
                      </a:cubicBezTo>
                      <a:cubicBezTo>
                        <a:pt x="24914" y="38064"/>
                        <a:pt x="24721" y="38100"/>
                        <a:pt x="24526" y="38125"/>
                      </a:cubicBezTo>
                      <a:cubicBezTo>
                        <a:pt x="24517" y="38125"/>
                        <a:pt x="24501" y="38131"/>
                        <a:pt x="24491" y="38131"/>
                      </a:cubicBezTo>
                      <a:lnTo>
                        <a:pt x="24491" y="41525"/>
                      </a:lnTo>
                      <a:cubicBezTo>
                        <a:pt x="24491" y="42707"/>
                        <a:pt x="23533" y="43666"/>
                        <a:pt x="22355" y="43666"/>
                      </a:cubicBezTo>
                      <a:lnTo>
                        <a:pt x="22310" y="43666"/>
                      </a:lnTo>
                      <a:cubicBezTo>
                        <a:pt x="21153" y="43640"/>
                        <a:pt x="20214" y="42692"/>
                        <a:pt x="20214" y="41525"/>
                      </a:cubicBezTo>
                      <a:lnTo>
                        <a:pt x="20214" y="38131"/>
                      </a:lnTo>
                      <a:cubicBezTo>
                        <a:pt x="20113" y="38115"/>
                        <a:pt x="20016" y="38094"/>
                        <a:pt x="19913" y="38079"/>
                      </a:cubicBezTo>
                      <a:cubicBezTo>
                        <a:pt x="19720" y="38049"/>
                        <a:pt x="19522" y="38018"/>
                        <a:pt x="19328" y="37983"/>
                      </a:cubicBezTo>
                      <a:cubicBezTo>
                        <a:pt x="19129" y="37941"/>
                        <a:pt x="18935" y="37901"/>
                        <a:pt x="18746" y="37849"/>
                      </a:cubicBezTo>
                      <a:cubicBezTo>
                        <a:pt x="18645" y="37830"/>
                        <a:pt x="18548" y="37814"/>
                        <a:pt x="18452" y="37788"/>
                      </a:cubicBezTo>
                      <a:lnTo>
                        <a:pt x="17182" y="40938"/>
                      </a:lnTo>
                      <a:cubicBezTo>
                        <a:pt x="16848" y="41773"/>
                        <a:pt x="16041" y="42280"/>
                        <a:pt x="15191" y="42280"/>
                      </a:cubicBezTo>
                      <a:cubicBezTo>
                        <a:pt x="14925" y="42280"/>
                        <a:pt x="14655" y="42231"/>
                        <a:pt x="14394" y="42126"/>
                      </a:cubicBezTo>
                      <a:cubicBezTo>
                        <a:pt x="13303" y="41688"/>
                        <a:pt x="12768" y="40434"/>
                        <a:pt x="13206" y="39338"/>
                      </a:cubicBezTo>
                      <a:lnTo>
                        <a:pt x="14476" y="36188"/>
                      </a:lnTo>
                      <a:cubicBezTo>
                        <a:pt x="14470" y="36183"/>
                        <a:pt x="14460" y="36179"/>
                        <a:pt x="14450" y="36174"/>
                      </a:cubicBezTo>
                      <a:cubicBezTo>
                        <a:pt x="14282" y="36076"/>
                        <a:pt x="14114" y="35969"/>
                        <a:pt x="13945" y="35862"/>
                      </a:cubicBezTo>
                      <a:cubicBezTo>
                        <a:pt x="13813" y="35781"/>
                        <a:pt x="13670" y="35699"/>
                        <a:pt x="13538" y="35612"/>
                      </a:cubicBezTo>
                      <a:cubicBezTo>
                        <a:pt x="13517" y="35602"/>
                        <a:pt x="13507" y="35586"/>
                        <a:pt x="13486" y="35577"/>
                      </a:cubicBezTo>
                      <a:cubicBezTo>
                        <a:pt x="13222" y="35398"/>
                        <a:pt x="12962" y="35215"/>
                        <a:pt x="12712" y="35026"/>
                      </a:cubicBezTo>
                      <a:lnTo>
                        <a:pt x="10306" y="37427"/>
                      </a:lnTo>
                      <a:cubicBezTo>
                        <a:pt x="9891" y="37843"/>
                        <a:pt x="9343" y="38050"/>
                        <a:pt x="8795" y="38050"/>
                      </a:cubicBezTo>
                      <a:cubicBezTo>
                        <a:pt x="8247" y="38050"/>
                        <a:pt x="7699" y="37843"/>
                        <a:pt x="7283" y="37427"/>
                      </a:cubicBezTo>
                      <a:cubicBezTo>
                        <a:pt x="6448" y="36591"/>
                        <a:pt x="6448" y="35230"/>
                        <a:pt x="7283" y="34394"/>
                      </a:cubicBezTo>
                      <a:lnTo>
                        <a:pt x="9685" y="31994"/>
                      </a:lnTo>
                      <a:cubicBezTo>
                        <a:pt x="9623" y="31912"/>
                        <a:pt x="9567" y="31825"/>
                        <a:pt x="9501" y="31739"/>
                      </a:cubicBezTo>
                      <a:cubicBezTo>
                        <a:pt x="9389" y="31580"/>
                        <a:pt x="9271" y="31427"/>
                        <a:pt x="9165" y="31265"/>
                      </a:cubicBezTo>
                      <a:cubicBezTo>
                        <a:pt x="9052" y="31102"/>
                        <a:pt x="8956" y="30938"/>
                        <a:pt x="8854" y="30770"/>
                      </a:cubicBezTo>
                      <a:cubicBezTo>
                        <a:pt x="8793" y="30684"/>
                        <a:pt x="8737" y="30597"/>
                        <a:pt x="8680" y="30505"/>
                      </a:cubicBezTo>
                      <a:lnTo>
                        <a:pt x="5556" y="31836"/>
                      </a:lnTo>
                      <a:cubicBezTo>
                        <a:pt x="5283" y="31952"/>
                        <a:pt x="4999" y="32007"/>
                        <a:pt x="4720" y="32007"/>
                      </a:cubicBezTo>
                      <a:cubicBezTo>
                        <a:pt x="3886" y="32007"/>
                        <a:pt x="3090" y="31518"/>
                        <a:pt x="2743" y="30709"/>
                      </a:cubicBezTo>
                      <a:cubicBezTo>
                        <a:pt x="2284" y="29623"/>
                        <a:pt x="2794" y="28359"/>
                        <a:pt x="3874" y="27901"/>
                      </a:cubicBezTo>
                      <a:lnTo>
                        <a:pt x="6998" y="26565"/>
                      </a:lnTo>
                      <a:cubicBezTo>
                        <a:pt x="6916" y="26265"/>
                        <a:pt x="6845" y="25953"/>
                        <a:pt x="6779" y="25643"/>
                      </a:cubicBezTo>
                      <a:cubicBezTo>
                        <a:pt x="6774" y="25623"/>
                        <a:pt x="6763" y="25602"/>
                        <a:pt x="6763" y="25581"/>
                      </a:cubicBezTo>
                      <a:cubicBezTo>
                        <a:pt x="6728" y="25424"/>
                        <a:pt x="6708" y="25261"/>
                        <a:pt x="6683" y="25103"/>
                      </a:cubicBezTo>
                      <a:cubicBezTo>
                        <a:pt x="6647" y="24909"/>
                        <a:pt x="6611" y="24720"/>
                        <a:pt x="6580" y="24527"/>
                      </a:cubicBezTo>
                      <a:lnTo>
                        <a:pt x="6580" y="24496"/>
                      </a:lnTo>
                      <a:lnTo>
                        <a:pt x="3176" y="24496"/>
                      </a:lnTo>
                      <a:cubicBezTo>
                        <a:pt x="2004" y="24496"/>
                        <a:pt x="1040" y="23532"/>
                        <a:pt x="1040" y="22356"/>
                      </a:cubicBezTo>
                      <a:cubicBezTo>
                        <a:pt x="1040" y="21178"/>
                        <a:pt x="2004" y="20210"/>
                        <a:pt x="3176" y="20210"/>
                      </a:cubicBezTo>
                      <a:lnTo>
                        <a:pt x="6580" y="20210"/>
                      </a:lnTo>
                      <a:cubicBezTo>
                        <a:pt x="6591" y="20112"/>
                        <a:pt x="6611" y="20021"/>
                        <a:pt x="6626" y="19924"/>
                      </a:cubicBezTo>
                      <a:cubicBezTo>
                        <a:pt x="6657" y="19726"/>
                        <a:pt x="6688" y="19526"/>
                        <a:pt x="6728" y="19328"/>
                      </a:cubicBezTo>
                      <a:cubicBezTo>
                        <a:pt x="6763" y="19129"/>
                        <a:pt x="6810" y="18940"/>
                        <a:pt x="6850" y="18752"/>
                      </a:cubicBezTo>
                      <a:cubicBezTo>
                        <a:pt x="6876" y="18650"/>
                        <a:pt x="6897" y="18553"/>
                        <a:pt x="6916" y="18451"/>
                      </a:cubicBezTo>
                      <a:lnTo>
                        <a:pt x="3766" y="17183"/>
                      </a:lnTo>
                      <a:cubicBezTo>
                        <a:pt x="2677" y="16743"/>
                        <a:pt x="2141" y="15490"/>
                        <a:pt x="2580" y="14394"/>
                      </a:cubicBezTo>
                      <a:cubicBezTo>
                        <a:pt x="2914" y="13562"/>
                        <a:pt x="3722" y="13053"/>
                        <a:pt x="4574" y="13053"/>
                      </a:cubicBezTo>
                      <a:cubicBezTo>
                        <a:pt x="4838" y="13053"/>
                        <a:pt x="5108" y="13103"/>
                        <a:pt x="5368" y="13207"/>
                      </a:cubicBezTo>
                      <a:lnTo>
                        <a:pt x="8518" y="14475"/>
                      </a:lnTo>
                      <a:cubicBezTo>
                        <a:pt x="8522" y="14471"/>
                        <a:pt x="8527" y="14466"/>
                        <a:pt x="8532" y="14450"/>
                      </a:cubicBezTo>
                      <a:cubicBezTo>
                        <a:pt x="8635" y="14277"/>
                        <a:pt x="8746" y="14099"/>
                        <a:pt x="8854" y="13925"/>
                      </a:cubicBezTo>
                      <a:cubicBezTo>
                        <a:pt x="8935" y="13793"/>
                        <a:pt x="9012" y="13666"/>
                        <a:pt x="9094" y="13543"/>
                      </a:cubicBezTo>
                      <a:cubicBezTo>
                        <a:pt x="9113" y="13513"/>
                        <a:pt x="9134" y="13487"/>
                        <a:pt x="9160" y="13457"/>
                      </a:cubicBezTo>
                      <a:cubicBezTo>
                        <a:pt x="9323" y="13201"/>
                        <a:pt x="9496" y="12951"/>
                        <a:pt x="9685" y="12712"/>
                      </a:cubicBezTo>
                      <a:lnTo>
                        <a:pt x="7283" y="10312"/>
                      </a:lnTo>
                      <a:cubicBezTo>
                        <a:pt x="6448" y="9481"/>
                        <a:pt x="6448" y="8115"/>
                        <a:pt x="7283" y="7284"/>
                      </a:cubicBezTo>
                      <a:cubicBezTo>
                        <a:pt x="7699" y="6866"/>
                        <a:pt x="8247" y="6657"/>
                        <a:pt x="8795" y="6657"/>
                      </a:cubicBezTo>
                      <a:cubicBezTo>
                        <a:pt x="9343" y="6657"/>
                        <a:pt x="9891" y="6866"/>
                        <a:pt x="10306" y="7284"/>
                      </a:cubicBezTo>
                      <a:lnTo>
                        <a:pt x="12712" y="9684"/>
                      </a:lnTo>
                      <a:cubicBezTo>
                        <a:pt x="12794" y="9623"/>
                        <a:pt x="12880" y="9568"/>
                        <a:pt x="12962" y="9507"/>
                      </a:cubicBezTo>
                      <a:cubicBezTo>
                        <a:pt x="13119" y="9389"/>
                        <a:pt x="13283" y="9272"/>
                        <a:pt x="13446" y="9164"/>
                      </a:cubicBezTo>
                      <a:cubicBezTo>
                        <a:pt x="13599" y="9058"/>
                        <a:pt x="13767" y="8956"/>
                        <a:pt x="13926" y="8858"/>
                      </a:cubicBezTo>
                      <a:cubicBezTo>
                        <a:pt x="14017" y="8803"/>
                        <a:pt x="14103" y="8736"/>
                        <a:pt x="14201" y="8681"/>
                      </a:cubicBezTo>
                      <a:lnTo>
                        <a:pt x="12870" y="5551"/>
                      </a:lnTo>
                      <a:cubicBezTo>
                        <a:pt x="12406" y="4470"/>
                        <a:pt x="12916" y="3207"/>
                        <a:pt x="13997" y="2742"/>
                      </a:cubicBezTo>
                      <a:cubicBezTo>
                        <a:pt x="14267" y="2628"/>
                        <a:pt x="14549" y="2573"/>
                        <a:pt x="14827" y="2573"/>
                      </a:cubicBezTo>
                      <a:cubicBezTo>
                        <a:pt x="15663" y="2573"/>
                        <a:pt x="16462" y="3063"/>
                        <a:pt x="16810" y="3874"/>
                      </a:cubicBezTo>
                      <a:lnTo>
                        <a:pt x="18135" y="6999"/>
                      </a:lnTo>
                      <a:cubicBezTo>
                        <a:pt x="18441" y="6917"/>
                        <a:pt x="18757" y="6840"/>
                        <a:pt x="19068" y="6779"/>
                      </a:cubicBezTo>
                      <a:cubicBezTo>
                        <a:pt x="19088" y="6774"/>
                        <a:pt x="19109" y="6769"/>
                        <a:pt x="19124" y="6764"/>
                      </a:cubicBezTo>
                      <a:cubicBezTo>
                        <a:pt x="19287" y="6733"/>
                        <a:pt x="19445" y="6708"/>
                        <a:pt x="19603" y="6677"/>
                      </a:cubicBezTo>
                      <a:cubicBezTo>
                        <a:pt x="19797" y="6647"/>
                        <a:pt x="19991" y="6606"/>
                        <a:pt x="20179" y="6585"/>
                      </a:cubicBezTo>
                      <a:cubicBezTo>
                        <a:pt x="20189" y="6585"/>
                        <a:pt x="20200" y="6581"/>
                        <a:pt x="20214" y="6576"/>
                      </a:cubicBezTo>
                      <a:lnTo>
                        <a:pt x="20214" y="3181"/>
                      </a:lnTo>
                      <a:cubicBezTo>
                        <a:pt x="20214" y="2019"/>
                        <a:pt x="21153" y="1066"/>
                        <a:pt x="22310" y="1045"/>
                      </a:cubicBezTo>
                      <a:cubicBezTo>
                        <a:pt x="22325" y="1040"/>
                        <a:pt x="22336" y="1040"/>
                        <a:pt x="22355" y="1040"/>
                      </a:cubicBezTo>
                      <a:close/>
                      <a:moveTo>
                        <a:pt x="22310" y="1"/>
                      </a:moveTo>
                      <a:cubicBezTo>
                        <a:pt x="21454" y="6"/>
                        <a:pt x="20607" y="57"/>
                        <a:pt x="19776" y="154"/>
                      </a:cubicBezTo>
                      <a:cubicBezTo>
                        <a:pt x="18487" y="302"/>
                        <a:pt x="17233" y="561"/>
                        <a:pt x="16020" y="913"/>
                      </a:cubicBezTo>
                      <a:cubicBezTo>
                        <a:pt x="14354" y="1407"/>
                        <a:pt x="12764" y="2090"/>
                        <a:pt x="11280" y="2936"/>
                      </a:cubicBezTo>
                      <a:cubicBezTo>
                        <a:pt x="10296" y="3502"/>
                        <a:pt x="9358" y="4134"/>
                        <a:pt x="8476" y="4837"/>
                      </a:cubicBezTo>
                      <a:cubicBezTo>
                        <a:pt x="7130" y="5903"/>
                        <a:pt x="5902" y="7126"/>
                        <a:pt x="4832" y="8482"/>
                      </a:cubicBezTo>
                      <a:cubicBezTo>
                        <a:pt x="4042" y="9481"/>
                        <a:pt x="3329" y="10546"/>
                        <a:pt x="2712" y="11672"/>
                      </a:cubicBezTo>
                      <a:cubicBezTo>
                        <a:pt x="1896" y="13170"/>
                        <a:pt x="1249" y="14772"/>
                        <a:pt x="790" y="16458"/>
                      </a:cubicBezTo>
                      <a:cubicBezTo>
                        <a:pt x="494" y="17534"/>
                        <a:pt x="280" y="18639"/>
                        <a:pt x="153" y="19776"/>
                      </a:cubicBezTo>
                      <a:cubicBezTo>
                        <a:pt x="56" y="20622"/>
                        <a:pt x="0" y="21484"/>
                        <a:pt x="0" y="22356"/>
                      </a:cubicBezTo>
                      <a:cubicBezTo>
                        <a:pt x="0" y="23227"/>
                        <a:pt x="56" y="24088"/>
                        <a:pt x="153" y="24934"/>
                      </a:cubicBezTo>
                      <a:cubicBezTo>
                        <a:pt x="301" y="26219"/>
                        <a:pt x="555" y="27477"/>
                        <a:pt x="918" y="28686"/>
                      </a:cubicBezTo>
                      <a:cubicBezTo>
                        <a:pt x="1407" y="30357"/>
                        <a:pt x="2091" y="31942"/>
                        <a:pt x="2936" y="33426"/>
                      </a:cubicBezTo>
                      <a:cubicBezTo>
                        <a:pt x="3497" y="34410"/>
                        <a:pt x="4133" y="35348"/>
                        <a:pt x="4832" y="36229"/>
                      </a:cubicBezTo>
                      <a:cubicBezTo>
                        <a:pt x="5902" y="37580"/>
                        <a:pt x="7130" y="38804"/>
                        <a:pt x="8476" y="39874"/>
                      </a:cubicBezTo>
                      <a:cubicBezTo>
                        <a:pt x="9475" y="40663"/>
                        <a:pt x="10541" y="41382"/>
                        <a:pt x="11667" y="41994"/>
                      </a:cubicBezTo>
                      <a:cubicBezTo>
                        <a:pt x="13166" y="42810"/>
                        <a:pt x="14771" y="43457"/>
                        <a:pt x="16453" y="43916"/>
                      </a:cubicBezTo>
                      <a:cubicBezTo>
                        <a:pt x="17528" y="44206"/>
                        <a:pt x="18640" y="44424"/>
                        <a:pt x="19776" y="44558"/>
                      </a:cubicBezTo>
                      <a:cubicBezTo>
                        <a:pt x="20607" y="44650"/>
                        <a:pt x="21454" y="44706"/>
                        <a:pt x="22310" y="44706"/>
                      </a:cubicBezTo>
                      <a:cubicBezTo>
                        <a:pt x="22325" y="44706"/>
                        <a:pt x="22340" y="44711"/>
                        <a:pt x="22355" y="44711"/>
                      </a:cubicBezTo>
                      <a:cubicBezTo>
                        <a:pt x="23227" y="44711"/>
                        <a:pt x="24084" y="44650"/>
                        <a:pt x="24929" y="44558"/>
                      </a:cubicBezTo>
                      <a:cubicBezTo>
                        <a:pt x="26219" y="44405"/>
                        <a:pt x="27473" y="44149"/>
                        <a:pt x="28685" y="43793"/>
                      </a:cubicBezTo>
                      <a:cubicBezTo>
                        <a:pt x="30353" y="43299"/>
                        <a:pt x="31943" y="42615"/>
                        <a:pt x="33426" y="41770"/>
                      </a:cubicBezTo>
                      <a:cubicBezTo>
                        <a:pt x="34409" y="41204"/>
                        <a:pt x="35347" y="40571"/>
                        <a:pt x="36229" y="39874"/>
                      </a:cubicBezTo>
                      <a:cubicBezTo>
                        <a:pt x="37580" y="38804"/>
                        <a:pt x="38803" y="37580"/>
                        <a:pt x="39873" y="36229"/>
                      </a:cubicBezTo>
                      <a:cubicBezTo>
                        <a:pt x="40664" y="35230"/>
                        <a:pt x="41377" y="34165"/>
                        <a:pt x="41993" y="33034"/>
                      </a:cubicBezTo>
                      <a:cubicBezTo>
                        <a:pt x="42809" y="31540"/>
                        <a:pt x="43456" y="29935"/>
                        <a:pt x="43915" y="28253"/>
                      </a:cubicBezTo>
                      <a:cubicBezTo>
                        <a:pt x="44211" y="27177"/>
                        <a:pt x="44420" y="26066"/>
                        <a:pt x="44552" y="24934"/>
                      </a:cubicBezTo>
                      <a:cubicBezTo>
                        <a:pt x="44654" y="24088"/>
                        <a:pt x="44705" y="23227"/>
                        <a:pt x="44705" y="22356"/>
                      </a:cubicBezTo>
                      <a:cubicBezTo>
                        <a:pt x="44705" y="21484"/>
                        <a:pt x="44654" y="20622"/>
                        <a:pt x="44552" y="19776"/>
                      </a:cubicBezTo>
                      <a:cubicBezTo>
                        <a:pt x="44409" y="18487"/>
                        <a:pt x="44150" y="17233"/>
                        <a:pt x="43788" y="16020"/>
                      </a:cubicBezTo>
                      <a:cubicBezTo>
                        <a:pt x="43298" y="14348"/>
                        <a:pt x="42616" y="12763"/>
                        <a:pt x="41769" y="11280"/>
                      </a:cubicBezTo>
                      <a:cubicBezTo>
                        <a:pt x="41209" y="10296"/>
                        <a:pt x="40572" y="9363"/>
                        <a:pt x="39873" y="8482"/>
                      </a:cubicBezTo>
                      <a:cubicBezTo>
                        <a:pt x="38803" y="7126"/>
                        <a:pt x="37580" y="5903"/>
                        <a:pt x="36229" y="4837"/>
                      </a:cubicBezTo>
                      <a:cubicBezTo>
                        <a:pt x="35230" y="4042"/>
                        <a:pt x="34164" y="3329"/>
                        <a:pt x="33039" y="2718"/>
                      </a:cubicBezTo>
                      <a:cubicBezTo>
                        <a:pt x="31541" y="1897"/>
                        <a:pt x="29934" y="1250"/>
                        <a:pt x="28252" y="796"/>
                      </a:cubicBezTo>
                      <a:cubicBezTo>
                        <a:pt x="27177" y="500"/>
                        <a:pt x="26066" y="281"/>
                        <a:pt x="24929" y="154"/>
                      </a:cubicBezTo>
                      <a:cubicBezTo>
                        <a:pt x="24084" y="57"/>
                        <a:pt x="23227" y="1"/>
                        <a:pt x="2235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" name="Google Shape;927;p40"/>
                <p:cNvSpPr/>
                <p:nvPr/>
              </p:nvSpPr>
              <p:spPr>
                <a:xfrm>
                  <a:off x="7458353" y="3105055"/>
                  <a:ext cx="482790" cy="482687"/>
                </a:xfrm>
                <a:custGeom>
                  <a:rect b="b" l="l" r="r" t="t"/>
                  <a:pathLst>
                    <a:path extrusionOk="0" h="23497" w="23502">
                      <a:moveTo>
                        <a:pt x="11753" y="637"/>
                      </a:moveTo>
                      <a:cubicBezTo>
                        <a:pt x="12125" y="637"/>
                        <a:pt x="12426" y="938"/>
                        <a:pt x="12426" y="1309"/>
                      </a:cubicBezTo>
                      <a:lnTo>
                        <a:pt x="12426" y="1932"/>
                      </a:lnTo>
                      <a:cubicBezTo>
                        <a:pt x="12426" y="2304"/>
                        <a:pt x="12125" y="2610"/>
                        <a:pt x="11753" y="2610"/>
                      </a:cubicBezTo>
                      <a:cubicBezTo>
                        <a:pt x="11734" y="2610"/>
                        <a:pt x="11723" y="2600"/>
                        <a:pt x="11708" y="2600"/>
                      </a:cubicBezTo>
                      <a:cubicBezTo>
                        <a:pt x="11356" y="2579"/>
                        <a:pt x="11075" y="2288"/>
                        <a:pt x="11075" y="1932"/>
                      </a:cubicBezTo>
                      <a:lnTo>
                        <a:pt x="11075" y="1309"/>
                      </a:lnTo>
                      <a:cubicBezTo>
                        <a:pt x="11075" y="958"/>
                        <a:pt x="11356" y="667"/>
                        <a:pt x="11708" y="643"/>
                      </a:cubicBezTo>
                      <a:cubicBezTo>
                        <a:pt x="11723" y="643"/>
                        <a:pt x="11734" y="637"/>
                        <a:pt x="11753" y="637"/>
                      </a:cubicBezTo>
                      <a:close/>
                      <a:moveTo>
                        <a:pt x="1840" y="11168"/>
                      </a:moveTo>
                      <a:cubicBezTo>
                        <a:pt x="2207" y="11168"/>
                        <a:pt x="2513" y="11473"/>
                        <a:pt x="2513" y="11845"/>
                      </a:cubicBezTo>
                      <a:cubicBezTo>
                        <a:pt x="2513" y="12217"/>
                        <a:pt x="2207" y="12523"/>
                        <a:pt x="1840" y="12523"/>
                      </a:cubicBezTo>
                      <a:lnTo>
                        <a:pt x="1218" y="12523"/>
                      </a:lnTo>
                      <a:cubicBezTo>
                        <a:pt x="847" y="12523"/>
                        <a:pt x="541" y="12217"/>
                        <a:pt x="541" y="11845"/>
                      </a:cubicBezTo>
                      <a:cubicBezTo>
                        <a:pt x="541" y="11473"/>
                        <a:pt x="847" y="11168"/>
                        <a:pt x="1218" y="11168"/>
                      </a:cubicBezTo>
                      <a:close/>
                      <a:moveTo>
                        <a:pt x="22284" y="11168"/>
                      </a:moveTo>
                      <a:cubicBezTo>
                        <a:pt x="22656" y="11168"/>
                        <a:pt x="22962" y="11473"/>
                        <a:pt x="22962" y="11845"/>
                      </a:cubicBezTo>
                      <a:cubicBezTo>
                        <a:pt x="22962" y="12217"/>
                        <a:pt x="22656" y="12523"/>
                        <a:pt x="22284" y="12523"/>
                      </a:cubicBezTo>
                      <a:lnTo>
                        <a:pt x="21666" y="12523"/>
                      </a:lnTo>
                      <a:cubicBezTo>
                        <a:pt x="21294" y="12523"/>
                        <a:pt x="20989" y="12217"/>
                        <a:pt x="20989" y="11845"/>
                      </a:cubicBezTo>
                      <a:cubicBezTo>
                        <a:pt x="20989" y="11473"/>
                        <a:pt x="21294" y="11168"/>
                        <a:pt x="21666" y="11168"/>
                      </a:cubicBezTo>
                      <a:close/>
                      <a:moveTo>
                        <a:pt x="18393" y="7229"/>
                      </a:moveTo>
                      <a:cubicBezTo>
                        <a:pt x="18635" y="7229"/>
                        <a:pt x="18871" y="7351"/>
                        <a:pt x="19006" y="7569"/>
                      </a:cubicBezTo>
                      <a:cubicBezTo>
                        <a:pt x="19215" y="7905"/>
                        <a:pt x="19113" y="8354"/>
                        <a:pt x="18777" y="8563"/>
                      </a:cubicBezTo>
                      <a:lnTo>
                        <a:pt x="15296" y="10729"/>
                      </a:lnTo>
                      <a:cubicBezTo>
                        <a:pt x="15387" y="11055"/>
                        <a:pt x="15453" y="11392"/>
                        <a:pt x="15453" y="11749"/>
                      </a:cubicBezTo>
                      <a:cubicBezTo>
                        <a:pt x="15453" y="13793"/>
                        <a:pt x="13797" y="15449"/>
                        <a:pt x="11753" y="15449"/>
                      </a:cubicBezTo>
                      <a:cubicBezTo>
                        <a:pt x="11734" y="15449"/>
                        <a:pt x="11723" y="15444"/>
                        <a:pt x="11708" y="15444"/>
                      </a:cubicBezTo>
                      <a:cubicBezTo>
                        <a:pt x="9685" y="15418"/>
                        <a:pt x="8053" y="13777"/>
                        <a:pt x="8053" y="11749"/>
                      </a:cubicBezTo>
                      <a:cubicBezTo>
                        <a:pt x="8053" y="11264"/>
                        <a:pt x="8144" y="10810"/>
                        <a:pt x="8318" y="10387"/>
                      </a:cubicBezTo>
                      <a:lnTo>
                        <a:pt x="6239" y="8777"/>
                      </a:lnTo>
                      <a:cubicBezTo>
                        <a:pt x="5928" y="8533"/>
                        <a:pt x="5872" y="8079"/>
                        <a:pt x="6111" y="7762"/>
                      </a:cubicBezTo>
                      <a:cubicBezTo>
                        <a:pt x="6254" y="7578"/>
                        <a:pt x="6469" y="7482"/>
                        <a:pt x="6685" y="7482"/>
                      </a:cubicBezTo>
                      <a:cubicBezTo>
                        <a:pt x="6839" y="7482"/>
                        <a:pt x="6994" y="7530"/>
                        <a:pt x="7126" y="7630"/>
                      </a:cubicBezTo>
                      <a:lnTo>
                        <a:pt x="9108" y="9164"/>
                      </a:lnTo>
                      <a:cubicBezTo>
                        <a:pt x="9765" y="8486"/>
                        <a:pt x="10688" y="8063"/>
                        <a:pt x="11708" y="8053"/>
                      </a:cubicBezTo>
                      <a:cubicBezTo>
                        <a:pt x="11723" y="8048"/>
                        <a:pt x="11734" y="8043"/>
                        <a:pt x="11753" y="8043"/>
                      </a:cubicBezTo>
                      <a:cubicBezTo>
                        <a:pt x="12915" y="8043"/>
                        <a:pt x="13950" y="8599"/>
                        <a:pt x="14628" y="9439"/>
                      </a:cubicBezTo>
                      <a:lnTo>
                        <a:pt x="18012" y="7340"/>
                      </a:lnTo>
                      <a:cubicBezTo>
                        <a:pt x="18131" y="7265"/>
                        <a:pt x="18263" y="7229"/>
                        <a:pt x="18393" y="7229"/>
                      </a:cubicBezTo>
                      <a:close/>
                      <a:moveTo>
                        <a:pt x="11753" y="21081"/>
                      </a:moveTo>
                      <a:cubicBezTo>
                        <a:pt x="12125" y="21081"/>
                        <a:pt x="12426" y="21387"/>
                        <a:pt x="12426" y="21759"/>
                      </a:cubicBezTo>
                      <a:lnTo>
                        <a:pt x="12426" y="22380"/>
                      </a:lnTo>
                      <a:cubicBezTo>
                        <a:pt x="12426" y="22753"/>
                        <a:pt x="12125" y="23059"/>
                        <a:pt x="11753" y="23059"/>
                      </a:cubicBezTo>
                      <a:cubicBezTo>
                        <a:pt x="11734" y="23059"/>
                        <a:pt x="11723" y="23048"/>
                        <a:pt x="11708" y="23048"/>
                      </a:cubicBezTo>
                      <a:cubicBezTo>
                        <a:pt x="11356" y="23022"/>
                        <a:pt x="11075" y="22732"/>
                        <a:pt x="11075" y="22380"/>
                      </a:cubicBezTo>
                      <a:lnTo>
                        <a:pt x="11075" y="21759"/>
                      </a:lnTo>
                      <a:cubicBezTo>
                        <a:pt x="11075" y="21401"/>
                        <a:pt x="11356" y="21112"/>
                        <a:pt x="11708" y="21091"/>
                      </a:cubicBezTo>
                      <a:cubicBezTo>
                        <a:pt x="11723" y="21091"/>
                        <a:pt x="11734" y="21081"/>
                        <a:pt x="11753" y="21081"/>
                      </a:cubicBezTo>
                      <a:close/>
                      <a:moveTo>
                        <a:pt x="11687" y="1"/>
                      </a:moveTo>
                      <a:cubicBezTo>
                        <a:pt x="11402" y="1"/>
                        <a:pt x="11116" y="20"/>
                        <a:pt x="10831" y="41"/>
                      </a:cubicBezTo>
                      <a:cubicBezTo>
                        <a:pt x="10718" y="46"/>
                        <a:pt x="10607" y="51"/>
                        <a:pt x="10499" y="62"/>
                      </a:cubicBezTo>
                      <a:cubicBezTo>
                        <a:pt x="10266" y="86"/>
                        <a:pt x="10036" y="128"/>
                        <a:pt x="9812" y="168"/>
                      </a:cubicBezTo>
                      <a:cubicBezTo>
                        <a:pt x="9648" y="194"/>
                        <a:pt x="9485" y="215"/>
                        <a:pt x="9327" y="245"/>
                      </a:cubicBezTo>
                      <a:cubicBezTo>
                        <a:pt x="9189" y="276"/>
                        <a:pt x="9062" y="316"/>
                        <a:pt x="8930" y="352"/>
                      </a:cubicBezTo>
                      <a:cubicBezTo>
                        <a:pt x="7594" y="678"/>
                        <a:pt x="6314" y="1234"/>
                        <a:pt x="5173" y="2008"/>
                      </a:cubicBezTo>
                      <a:cubicBezTo>
                        <a:pt x="4032" y="2777"/>
                        <a:pt x="3042" y="3751"/>
                        <a:pt x="2237" y="4868"/>
                      </a:cubicBezTo>
                      <a:cubicBezTo>
                        <a:pt x="2155" y="4979"/>
                        <a:pt x="2064" y="5087"/>
                        <a:pt x="1988" y="5204"/>
                      </a:cubicBezTo>
                      <a:cubicBezTo>
                        <a:pt x="1896" y="5336"/>
                        <a:pt x="1819" y="5480"/>
                        <a:pt x="1738" y="5617"/>
                      </a:cubicBezTo>
                      <a:cubicBezTo>
                        <a:pt x="1616" y="5816"/>
                        <a:pt x="1489" y="6014"/>
                        <a:pt x="1381" y="6223"/>
                      </a:cubicBezTo>
                      <a:cubicBezTo>
                        <a:pt x="1325" y="6320"/>
                        <a:pt x="1284" y="6423"/>
                        <a:pt x="1238" y="6519"/>
                      </a:cubicBezTo>
                      <a:cubicBezTo>
                        <a:pt x="1111" y="6774"/>
                        <a:pt x="984" y="7034"/>
                        <a:pt x="877" y="7303"/>
                      </a:cubicBezTo>
                      <a:cubicBezTo>
                        <a:pt x="831" y="7406"/>
                        <a:pt x="795" y="7517"/>
                        <a:pt x="760" y="7625"/>
                      </a:cubicBezTo>
                      <a:cubicBezTo>
                        <a:pt x="657" y="7880"/>
                        <a:pt x="565" y="8140"/>
                        <a:pt x="489" y="8404"/>
                      </a:cubicBezTo>
                      <a:cubicBezTo>
                        <a:pt x="443" y="8557"/>
                        <a:pt x="407" y="8716"/>
                        <a:pt x="367" y="8874"/>
                      </a:cubicBezTo>
                      <a:cubicBezTo>
                        <a:pt x="316" y="9083"/>
                        <a:pt x="254" y="9297"/>
                        <a:pt x="219" y="9511"/>
                      </a:cubicBezTo>
                      <a:cubicBezTo>
                        <a:pt x="174" y="9730"/>
                        <a:pt x="148" y="9954"/>
                        <a:pt x="113" y="10173"/>
                      </a:cubicBezTo>
                      <a:cubicBezTo>
                        <a:pt x="92" y="10331"/>
                        <a:pt x="66" y="10484"/>
                        <a:pt x="56" y="10643"/>
                      </a:cubicBezTo>
                      <a:cubicBezTo>
                        <a:pt x="31" y="10918"/>
                        <a:pt x="21" y="11203"/>
                        <a:pt x="10" y="11488"/>
                      </a:cubicBezTo>
                      <a:cubicBezTo>
                        <a:pt x="10" y="11596"/>
                        <a:pt x="0" y="11697"/>
                        <a:pt x="0" y="11810"/>
                      </a:cubicBezTo>
                      <a:cubicBezTo>
                        <a:pt x="0" y="12100"/>
                        <a:pt x="21" y="12380"/>
                        <a:pt x="45" y="12666"/>
                      </a:cubicBezTo>
                      <a:cubicBezTo>
                        <a:pt x="56" y="12777"/>
                        <a:pt x="56" y="12890"/>
                        <a:pt x="66" y="13003"/>
                      </a:cubicBezTo>
                      <a:cubicBezTo>
                        <a:pt x="92" y="13231"/>
                        <a:pt x="132" y="13456"/>
                        <a:pt x="174" y="13685"/>
                      </a:cubicBezTo>
                      <a:cubicBezTo>
                        <a:pt x="198" y="13848"/>
                        <a:pt x="219" y="14012"/>
                        <a:pt x="250" y="14174"/>
                      </a:cubicBezTo>
                      <a:cubicBezTo>
                        <a:pt x="280" y="14302"/>
                        <a:pt x="321" y="14429"/>
                        <a:pt x="351" y="14562"/>
                      </a:cubicBezTo>
                      <a:cubicBezTo>
                        <a:pt x="683" y="15903"/>
                        <a:pt x="1238" y="17181"/>
                        <a:pt x="2014" y="18324"/>
                      </a:cubicBezTo>
                      <a:cubicBezTo>
                        <a:pt x="2788" y="19470"/>
                        <a:pt x="3762" y="20460"/>
                        <a:pt x="4877" y="21264"/>
                      </a:cubicBezTo>
                      <a:cubicBezTo>
                        <a:pt x="4990" y="21346"/>
                        <a:pt x="5097" y="21432"/>
                        <a:pt x="5209" y="21509"/>
                      </a:cubicBezTo>
                      <a:cubicBezTo>
                        <a:pt x="5342" y="21601"/>
                        <a:pt x="5484" y="21677"/>
                        <a:pt x="5627" y="21764"/>
                      </a:cubicBezTo>
                      <a:cubicBezTo>
                        <a:pt x="5825" y="21886"/>
                        <a:pt x="6020" y="22008"/>
                        <a:pt x="6223" y="22121"/>
                      </a:cubicBezTo>
                      <a:cubicBezTo>
                        <a:pt x="6325" y="22166"/>
                        <a:pt x="6427" y="22217"/>
                        <a:pt x="6529" y="22264"/>
                      </a:cubicBezTo>
                      <a:cubicBezTo>
                        <a:pt x="6784" y="22391"/>
                        <a:pt x="7039" y="22513"/>
                        <a:pt x="7309" y="22625"/>
                      </a:cubicBezTo>
                      <a:cubicBezTo>
                        <a:pt x="7406" y="22666"/>
                        <a:pt x="7513" y="22697"/>
                        <a:pt x="7620" y="22737"/>
                      </a:cubicBezTo>
                      <a:cubicBezTo>
                        <a:pt x="7880" y="22834"/>
                        <a:pt x="8144" y="22930"/>
                        <a:pt x="8410" y="23012"/>
                      </a:cubicBezTo>
                      <a:cubicBezTo>
                        <a:pt x="8558" y="23059"/>
                        <a:pt x="8716" y="23090"/>
                        <a:pt x="8874" y="23130"/>
                      </a:cubicBezTo>
                      <a:cubicBezTo>
                        <a:pt x="9083" y="23186"/>
                        <a:pt x="9302" y="23236"/>
                        <a:pt x="9516" y="23283"/>
                      </a:cubicBezTo>
                      <a:cubicBezTo>
                        <a:pt x="9735" y="23323"/>
                        <a:pt x="9954" y="23354"/>
                        <a:pt x="10174" y="23379"/>
                      </a:cubicBezTo>
                      <a:cubicBezTo>
                        <a:pt x="10332" y="23405"/>
                        <a:pt x="10489" y="23431"/>
                        <a:pt x="10642" y="23445"/>
                      </a:cubicBezTo>
                      <a:cubicBezTo>
                        <a:pt x="10922" y="23471"/>
                        <a:pt x="11203" y="23481"/>
                        <a:pt x="11483" y="23487"/>
                      </a:cubicBezTo>
                      <a:cubicBezTo>
                        <a:pt x="11555" y="23487"/>
                        <a:pt x="11631" y="23492"/>
                        <a:pt x="11708" y="23492"/>
                      </a:cubicBezTo>
                      <a:cubicBezTo>
                        <a:pt x="11743" y="23492"/>
                        <a:pt x="11779" y="23497"/>
                        <a:pt x="11814" y="23497"/>
                      </a:cubicBezTo>
                      <a:cubicBezTo>
                        <a:pt x="12100" y="23492"/>
                        <a:pt x="12390" y="23476"/>
                        <a:pt x="12671" y="23456"/>
                      </a:cubicBezTo>
                      <a:cubicBezTo>
                        <a:pt x="12783" y="23445"/>
                        <a:pt x="12896" y="23445"/>
                        <a:pt x="13002" y="23431"/>
                      </a:cubicBezTo>
                      <a:cubicBezTo>
                        <a:pt x="13237" y="23405"/>
                        <a:pt x="13466" y="23365"/>
                        <a:pt x="13696" y="23328"/>
                      </a:cubicBezTo>
                      <a:cubicBezTo>
                        <a:pt x="13853" y="23297"/>
                        <a:pt x="14016" y="23283"/>
                        <a:pt x="14174" y="23247"/>
                      </a:cubicBezTo>
                      <a:cubicBezTo>
                        <a:pt x="14312" y="23217"/>
                        <a:pt x="14439" y="23175"/>
                        <a:pt x="14571" y="23140"/>
                      </a:cubicBezTo>
                      <a:cubicBezTo>
                        <a:pt x="15912" y="22814"/>
                        <a:pt x="17187" y="22258"/>
                        <a:pt x="18333" y="21488"/>
                      </a:cubicBezTo>
                      <a:cubicBezTo>
                        <a:pt x="19471" y="20714"/>
                        <a:pt x="20464" y="19735"/>
                        <a:pt x="21275" y="18619"/>
                      </a:cubicBezTo>
                      <a:cubicBezTo>
                        <a:pt x="21351" y="18512"/>
                        <a:pt x="21438" y="18404"/>
                        <a:pt x="21513" y="18288"/>
                      </a:cubicBezTo>
                      <a:cubicBezTo>
                        <a:pt x="21605" y="18155"/>
                        <a:pt x="21682" y="18013"/>
                        <a:pt x="21769" y="17875"/>
                      </a:cubicBezTo>
                      <a:cubicBezTo>
                        <a:pt x="21887" y="17677"/>
                        <a:pt x="22014" y="17477"/>
                        <a:pt x="22120" y="17273"/>
                      </a:cubicBezTo>
                      <a:cubicBezTo>
                        <a:pt x="22176" y="17176"/>
                        <a:pt x="22217" y="17070"/>
                        <a:pt x="22268" y="16973"/>
                      </a:cubicBezTo>
                      <a:cubicBezTo>
                        <a:pt x="22391" y="16718"/>
                        <a:pt x="22518" y="16458"/>
                        <a:pt x="22625" y="16188"/>
                      </a:cubicBezTo>
                      <a:cubicBezTo>
                        <a:pt x="22671" y="16086"/>
                        <a:pt x="22706" y="15979"/>
                        <a:pt x="22748" y="15872"/>
                      </a:cubicBezTo>
                      <a:cubicBezTo>
                        <a:pt x="22844" y="15612"/>
                        <a:pt x="22936" y="15352"/>
                        <a:pt x="23012" y="15092"/>
                      </a:cubicBezTo>
                      <a:cubicBezTo>
                        <a:pt x="23058" y="14934"/>
                        <a:pt x="23094" y="14776"/>
                        <a:pt x="23134" y="14618"/>
                      </a:cubicBezTo>
                      <a:cubicBezTo>
                        <a:pt x="23186" y="14409"/>
                        <a:pt x="23247" y="14195"/>
                        <a:pt x="23282" y="13986"/>
                      </a:cubicBezTo>
                      <a:cubicBezTo>
                        <a:pt x="23329" y="13762"/>
                        <a:pt x="23359" y="13537"/>
                        <a:pt x="23385" y="13318"/>
                      </a:cubicBezTo>
                      <a:cubicBezTo>
                        <a:pt x="23409" y="13160"/>
                        <a:pt x="23435" y="13007"/>
                        <a:pt x="23446" y="12855"/>
                      </a:cubicBezTo>
                      <a:cubicBezTo>
                        <a:pt x="23477" y="12574"/>
                        <a:pt x="23487" y="12294"/>
                        <a:pt x="23491" y="12008"/>
                      </a:cubicBezTo>
                      <a:cubicBezTo>
                        <a:pt x="23491" y="11902"/>
                        <a:pt x="23501" y="11794"/>
                        <a:pt x="23501" y="11688"/>
                      </a:cubicBezTo>
                      <a:cubicBezTo>
                        <a:pt x="23501" y="11396"/>
                        <a:pt x="23482" y="11111"/>
                        <a:pt x="23456" y="10826"/>
                      </a:cubicBezTo>
                      <a:cubicBezTo>
                        <a:pt x="23446" y="10714"/>
                        <a:pt x="23446" y="10606"/>
                        <a:pt x="23435" y="10490"/>
                      </a:cubicBezTo>
                      <a:cubicBezTo>
                        <a:pt x="23409" y="10260"/>
                        <a:pt x="23369" y="10036"/>
                        <a:pt x="23329" y="9801"/>
                      </a:cubicBezTo>
                      <a:cubicBezTo>
                        <a:pt x="23303" y="9643"/>
                        <a:pt x="23282" y="9486"/>
                        <a:pt x="23252" y="9322"/>
                      </a:cubicBezTo>
                      <a:cubicBezTo>
                        <a:pt x="23221" y="9190"/>
                        <a:pt x="23181" y="9062"/>
                        <a:pt x="23150" y="8930"/>
                      </a:cubicBezTo>
                      <a:cubicBezTo>
                        <a:pt x="22819" y="7590"/>
                        <a:pt x="22263" y="6310"/>
                        <a:pt x="21489" y="5169"/>
                      </a:cubicBezTo>
                      <a:cubicBezTo>
                        <a:pt x="20718" y="4026"/>
                        <a:pt x="19740" y="3038"/>
                        <a:pt x="18624" y="2227"/>
                      </a:cubicBezTo>
                      <a:cubicBezTo>
                        <a:pt x="18516" y="2146"/>
                        <a:pt x="18410" y="2064"/>
                        <a:pt x="18293" y="1982"/>
                      </a:cubicBezTo>
                      <a:cubicBezTo>
                        <a:pt x="18161" y="1897"/>
                        <a:pt x="18017" y="1815"/>
                        <a:pt x="17880" y="1733"/>
                      </a:cubicBezTo>
                      <a:cubicBezTo>
                        <a:pt x="17681" y="1610"/>
                        <a:pt x="17483" y="1488"/>
                        <a:pt x="17279" y="1377"/>
                      </a:cubicBezTo>
                      <a:cubicBezTo>
                        <a:pt x="17177" y="1325"/>
                        <a:pt x="17074" y="1279"/>
                        <a:pt x="16973" y="1229"/>
                      </a:cubicBezTo>
                      <a:cubicBezTo>
                        <a:pt x="16723" y="1101"/>
                        <a:pt x="16463" y="979"/>
                        <a:pt x="16198" y="867"/>
                      </a:cubicBezTo>
                      <a:cubicBezTo>
                        <a:pt x="16096" y="831"/>
                        <a:pt x="15989" y="796"/>
                        <a:pt x="15882" y="754"/>
                      </a:cubicBezTo>
                      <a:cubicBezTo>
                        <a:pt x="15622" y="657"/>
                        <a:pt x="15357" y="561"/>
                        <a:pt x="15091" y="484"/>
                      </a:cubicBezTo>
                      <a:cubicBezTo>
                        <a:pt x="14945" y="438"/>
                        <a:pt x="14786" y="403"/>
                        <a:pt x="14628" y="361"/>
                      </a:cubicBezTo>
                      <a:cubicBezTo>
                        <a:pt x="14419" y="311"/>
                        <a:pt x="14200" y="255"/>
                        <a:pt x="13986" y="208"/>
                      </a:cubicBezTo>
                      <a:cubicBezTo>
                        <a:pt x="13771" y="173"/>
                        <a:pt x="13548" y="138"/>
                        <a:pt x="13329" y="112"/>
                      </a:cubicBezTo>
                      <a:cubicBezTo>
                        <a:pt x="13171" y="92"/>
                        <a:pt x="13012" y="67"/>
                        <a:pt x="12859" y="51"/>
                      </a:cubicBezTo>
                      <a:cubicBezTo>
                        <a:pt x="12579" y="20"/>
                        <a:pt x="12304" y="15"/>
                        <a:pt x="12023" y="10"/>
                      </a:cubicBezTo>
                      <a:cubicBezTo>
                        <a:pt x="11917" y="5"/>
                        <a:pt x="11814" y="1"/>
                        <a:pt x="117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" name="Google Shape;928;p40"/>
                <p:cNvSpPr/>
                <p:nvPr/>
              </p:nvSpPr>
              <p:spPr>
                <a:xfrm>
                  <a:off x="7983597" y="3420409"/>
                  <a:ext cx="131328" cy="116969"/>
                </a:xfrm>
                <a:custGeom>
                  <a:rect b="b" l="l" r="r" t="t"/>
                  <a:pathLst>
                    <a:path extrusionOk="0" h="5694" w="6393">
                      <a:moveTo>
                        <a:pt x="1683" y="0"/>
                      </a:moveTo>
                      <a:lnTo>
                        <a:pt x="1683" y="0"/>
                      </a:lnTo>
                      <a:cubicBezTo>
                        <a:pt x="1676" y="27"/>
                        <a:pt x="1670" y="54"/>
                        <a:pt x="1664" y="81"/>
                      </a:cubicBezTo>
                      <a:lnTo>
                        <a:pt x="1664" y="81"/>
                      </a:lnTo>
                      <a:cubicBezTo>
                        <a:pt x="1670" y="54"/>
                        <a:pt x="1677" y="27"/>
                        <a:pt x="1683" y="0"/>
                      </a:cubicBezTo>
                      <a:close/>
                      <a:moveTo>
                        <a:pt x="6" y="4288"/>
                      </a:moveTo>
                      <a:cubicBezTo>
                        <a:pt x="4" y="4291"/>
                        <a:pt x="3" y="4293"/>
                        <a:pt x="1" y="4296"/>
                      </a:cubicBezTo>
                      <a:cubicBezTo>
                        <a:pt x="3" y="4294"/>
                        <a:pt x="4" y="4291"/>
                        <a:pt x="6" y="4288"/>
                      </a:cubicBezTo>
                      <a:close/>
                      <a:moveTo>
                        <a:pt x="1664" y="81"/>
                      </a:moveTo>
                      <a:lnTo>
                        <a:pt x="1664" y="81"/>
                      </a:lnTo>
                      <a:cubicBezTo>
                        <a:pt x="1306" y="1572"/>
                        <a:pt x="749" y="2989"/>
                        <a:pt x="6" y="4288"/>
                      </a:cubicBezTo>
                      <a:lnTo>
                        <a:pt x="6" y="4288"/>
                      </a:lnTo>
                      <a:cubicBezTo>
                        <a:pt x="9" y="4283"/>
                        <a:pt x="13" y="4278"/>
                        <a:pt x="17" y="4271"/>
                      </a:cubicBezTo>
                      <a:lnTo>
                        <a:pt x="3167" y="5541"/>
                      </a:lnTo>
                      <a:cubicBezTo>
                        <a:pt x="3426" y="5644"/>
                        <a:pt x="3695" y="5694"/>
                        <a:pt x="3960" y="5694"/>
                      </a:cubicBezTo>
                      <a:cubicBezTo>
                        <a:pt x="4811" y="5694"/>
                        <a:pt x="5620" y="5185"/>
                        <a:pt x="5955" y="4353"/>
                      </a:cubicBezTo>
                      <a:cubicBezTo>
                        <a:pt x="6393" y="3262"/>
                        <a:pt x="5858" y="2008"/>
                        <a:pt x="4767" y="1565"/>
                      </a:cubicBezTo>
                      <a:lnTo>
                        <a:pt x="1617" y="300"/>
                      </a:lnTo>
                      <a:cubicBezTo>
                        <a:pt x="1636" y="227"/>
                        <a:pt x="1648" y="153"/>
                        <a:pt x="1664" y="8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" name="Google Shape;929;p40"/>
                <p:cNvSpPr/>
                <p:nvPr/>
              </p:nvSpPr>
              <p:spPr>
                <a:xfrm>
                  <a:off x="7284532" y="3155300"/>
                  <a:ext cx="131328" cy="117072"/>
                </a:xfrm>
                <a:custGeom>
                  <a:rect b="b" l="l" r="r" t="t"/>
                  <a:pathLst>
                    <a:path extrusionOk="0" h="5699" w="6393">
                      <a:moveTo>
                        <a:pt x="2434" y="0"/>
                      </a:moveTo>
                      <a:cubicBezTo>
                        <a:pt x="1582" y="0"/>
                        <a:pt x="774" y="509"/>
                        <a:pt x="440" y="1341"/>
                      </a:cubicBezTo>
                      <a:cubicBezTo>
                        <a:pt x="1" y="2437"/>
                        <a:pt x="537" y="3690"/>
                        <a:pt x="1626" y="4130"/>
                      </a:cubicBezTo>
                      <a:lnTo>
                        <a:pt x="4776" y="5398"/>
                      </a:lnTo>
                      <a:cubicBezTo>
                        <a:pt x="4757" y="5475"/>
                        <a:pt x="4743" y="5556"/>
                        <a:pt x="4725" y="5637"/>
                      </a:cubicBezTo>
                      <a:lnTo>
                        <a:pt x="4725" y="5637"/>
                      </a:lnTo>
                      <a:cubicBezTo>
                        <a:pt x="5083" y="4131"/>
                        <a:pt x="5643" y="2710"/>
                        <a:pt x="6392" y="1402"/>
                      </a:cubicBezTo>
                      <a:lnTo>
                        <a:pt x="6392" y="1402"/>
                      </a:lnTo>
                      <a:cubicBezTo>
                        <a:pt x="6387" y="1408"/>
                        <a:pt x="6382" y="1418"/>
                        <a:pt x="6378" y="1422"/>
                      </a:cubicBezTo>
                      <a:lnTo>
                        <a:pt x="3228" y="154"/>
                      </a:lnTo>
                      <a:cubicBezTo>
                        <a:pt x="2968" y="50"/>
                        <a:pt x="2698" y="0"/>
                        <a:pt x="2434" y="0"/>
                      </a:cubicBezTo>
                      <a:close/>
                      <a:moveTo>
                        <a:pt x="4725" y="5637"/>
                      </a:moveTo>
                      <a:cubicBezTo>
                        <a:pt x="4720" y="5658"/>
                        <a:pt x="4715" y="5678"/>
                        <a:pt x="4710" y="5699"/>
                      </a:cubicBezTo>
                      <a:cubicBezTo>
                        <a:pt x="4716" y="5678"/>
                        <a:pt x="4720" y="5658"/>
                        <a:pt x="4725" y="56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" name="Google Shape;930;p40"/>
                <p:cNvSpPr/>
                <p:nvPr/>
              </p:nvSpPr>
              <p:spPr>
                <a:xfrm>
                  <a:off x="7773890" y="2937005"/>
                  <a:ext cx="122762" cy="125453"/>
                </a:xfrm>
                <a:custGeom>
                  <a:rect b="b" l="l" r="r" t="t"/>
                  <a:pathLst>
                    <a:path extrusionOk="0" h="6107" w="5976">
                      <a:moveTo>
                        <a:pt x="3558" y="0"/>
                      </a:moveTo>
                      <a:cubicBezTo>
                        <a:pt x="2709" y="0"/>
                        <a:pt x="1899" y="509"/>
                        <a:pt x="1560" y="1341"/>
                      </a:cubicBezTo>
                      <a:lnTo>
                        <a:pt x="292" y="4491"/>
                      </a:lnTo>
                      <a:cubicBezTo>
                        <a:pt x="195" y="4470"/>
                        <a:pt x="97" y="4451"/>
                        <a:pt x="1" y="4430"/>
                      </a:cubicBezTo>
                      <a:lnTo>
                        <a:pt x="1" y="4430"/>
                      </a:lnTo>
                      <a:cubicBezTo>
                        <a:pt x="1521" y="4780"/>
                        <a:pt x="2964" y="5349"/>
                        <a:pt x="4282" y="6101"/>
                      </a:cubicBezTo>
                      <a:lnTo>
                        <a:pt x="4282" y="6101"/>
                      </a:lnTo>
                      <a:cubicBezTo>
                        <a:pt x="4278" y="6097"/>
                        <a:pt x="4273" y="6094"/>
                        <a:pt x="4267" y="6091"/>
                      </a:cubicBezTo>
                      <a:lnTo>
                        <a:pt x="5536" y="2941"/>
                      </a:lnTo>
                      <a:cubicBezTo>
                        <a:pt x="5975" y="1845"/>
                        <a:pt x="5439" y="597"/>
                        <a:pt x="4348" y="153"/>
                      </a:cubicBezTo>
                      <a:cubicBezTo>
                        <a:pt x="4090" y="49"/>
                        <a:pt x="3822" y="0"/>
                        <a:pt x="3558" y="0"/>
                      </a:cubicBezTo>
                      <a:close/>
                      <a:moveTo>
                        <a:pt x="4282" y="6101"/>
                      </a:moveTo>
                      <a:cubicBezTo>
                        <a:pt x="4285" y="6103"/>
                        <a:pt x="4289" y="6105"/>
                        <a:pt x="4293" y="6107"/>
                      </a:cubicBezTo>
                      <a:cubicBezTo>
                        <a:pt x="4290" y="6105"/>
                        <a:pt x="4286" y="6103"/>
                        <a:pt x="4282" y="610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" name="Google Shape;931;p40"/>
                <p:cNvSpPr/>
                <p:nvPr/>
              </p:nvSpPr>
              <p:spPr>
                <a:xfrm>
                  <a:off x="7495410" y="2940024"/>
                  <a:ext cx="117791" cy="129130"/>
                </a:xfrm>
                <a:custGeom>
                  <a:rect b="b" l="l" r="r" t="t"/>
                  <a:pathLst>
                    <a:path extrusionOk="0" h="6286" w="5734">
                      <a:moveTo>
                        <a:pt x="2421" y="0"/>
                      </a:moveTo>
                      <a:cubicBezTo>
                        <a:pt x="2143" y="0"/>
                        <a:pt x="1861" y="55"/>
                        <a:pt x="1591" y="169"/>
                      </a:cubicBezTo>
                      <a:cubicBezTo>
                        <a:pt x="510" y="634"/>
                        <a:pt x="0" y="1897"/>
                        <a:pt x="464" y="2982"/>
                      </a:cubicBezTo>
                      <a:lnTo>
                        <a:pt x="1795" y="6108"/>
                      </a:lnTo>
                      <a:cubicBezTo>
                        <a:pt x="1703" y="6163"/>
                        <a:pt x="1611" y="6224"/>
                        <a:pt x="1520" y="6285"/>
                      </a:cubicBezTo>
                      <a:cubicBezTo>
                        <a:pt x="2814" y="5475"/>
                        <a:pt x="4225" y="4838"/>
                        <a:pt x="5734" y="4426"/>
                      </a:cubicBezTo>
                      <a:lnTo>
                        <a:pt x="4404" y="1301"/>
                      </a:lnTo>
                      <a:cubicBezTo>
                        <a:pt x="4056" y="490"/>
                        <a:pt x="3257" y="0"/>
                        <a:pt x="24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" name="Google Shape;932;p40"/>
                <p:cNvSpPr/>
                <p:nvPr/>
              </p:nvSpPr>
              <p:spPr>
                <a:xfrm>
                  <a:off x="7428609" y="3148275"/>
                  <a:ext cx="10908" cy="15325"/>
                </a:xfrm>
                <a:custGeom>
                  <a:rect b="b" l="l" r="r" t="t"/>
                  <a:pathLst>
                    <a:path extrusionOk="0" h="746" w="531">
                      <a:moveTo>
                        <a:pt x="531" y="1"/>
                      </a:moveTo>
                      <a:cubicBezTo>
                        <a:pt x="347" y="240"/>
                        <a:pt x="173" y="490"/>
                        <a:pt x="1" y="746"/>
                      </a:cubicBezTo>
                      <a:cubicBezTo>
                        <a:pt x="173" y="490"/>
                        <a:pt x="347" y="245"/>
                        <a:pt x="531" y="1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" name="Google Shape;933;p40"/>
                <p:cNvSpPr/>
                <p:nvPr/>
              </p:nvSpPr>
              <p:spPr>
                <a:xfrm>
                  <a:off x="7881732" y="3074674"/>
                  <a:ext cx="16044" cy="11422"/>
                </a:xfrm>
                <a:custGeom>
                  <a:rect b="b" l="l" r="r" t="t"/>
                  <a:pathLst>
                    <a:path extrusionOk="0" h="556" w="781">
                      <a:moveTo>
                        <a:pt x="1" y="1"/>
                      </a:moveTo>
                      <a:cubicBezTo>
                        <a:pt x="266" y="179"/>
                        <a:pt x="526" y="363"/>
                        <a:pt x="780" y="556"/>
                      </a:cubicBezTo>
                      <a:cubicBezTo>
                        <a:pt x="531" y="363"/>
                        <a:pt x="271" y="179"/>
                        <a:pt x="1" y="1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" name="Google Shape;934;p40"/>
                <p:cNvSpPr/>
                <p:nvPr/>
              </p:nvSpPr>
              <p:spPr>
                <a:xfrm>
                  <a:off x="7977126" y="3148008"/>
                  <a:ext cx="134862" cy="111813"/>
                </a:xfrm>
                <a:custGeom>
                  <a:rect b="b" l="l" r="r" t="t"/>
                  <a:pathLst>
                    <a:path extrusionOk="0" h="5443" w="6565">
                      <a:moveTo>
                        <a:pt x="4132" y="1"/>
                      </a:moveTo>
                      <a:cubicBezTo>
                        <a:pt x="3853" y="1"/>
                        <a:pt x="3570" y="56"/>
                        <a:pt x="3298" y="173"/>
                      </a:cubicBezTo>
                      <a:lnTo>
                        <a:pt x="168" y="1502"/>
                      </a:lnTo>
                      <a:cubicBezTo>
                        <a:pt x="118" y="1411"/>
                        <a:pt x="57" y="1324"/>
                        <a:pt x="0" y="1237"/>
                      </a:cubicBezTo>
                      <a:lnTo>
                        <a:pt x="0" y="1237"/>
                      </a:lnTo>
                      <a:cubicBezTo>
                        <a:pt x="805" y="2527"/>
                        <a:pt x="1438" y="3939"/>
                        <a:pt x="1850" y="5442"/>
                      </a:cubicBezTo>
                      <a:lnTo>
                        <a:pt x="4974" y="4111"/>
                      </a:lnTo>
                      <a:cubicBezTo>
                        <a:pt x="6060" y="3648"/>
                        <a:pt x="6564" y="2384"/>
                        <a:pt x="6106" y="1304"/>
                      </a:cubicBezTo>
                      <a:cubicBezTo>
                        <a:pt x="5759" y="491"/>
                        <a:pt x="4963" y="1"/>
                        <a:pt x="4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" name="Google Shape;935;p40"/>
                <p:cNvSpPr/>
                <p:nvPr/>
              </p:nvSpPr>
              <p:spPr>
                <a:xfrm>
                  <a:off x="7959933" y="3529300"/>
                  <a:ext cx="10805" cy="15078"/>
                </a:xfrm>
                <a:custGeom>
                  <a:rect b="b" l="l" r="r" t="t"/>
                  <a:pathLst>
                    <a:path extrusionOk="0" h="734" w="526">
                      <a:moveTo>
                        <a:pt x="526" y="1"/>
                      </a:moveTo>
                      <a:cubicBezTo>
                        <a:pt x="357" y="250"/>
                        <a:pt x="184" y="494"/>
                        <a:pt x="1" y="734"/>
                      </a:cubicBezTo>
                      <a:cubicBezTo>
                        <a:pt x="184" y="499"/>
                        <a:pt x="357" y="250"/>
                        <a:pt x="526" y="1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" name="Google Shape;936;p40"/>
                <p:cNvSpPr/>
                <p:nvPr/>
              </p:nvSpPr>
              <p:spPr>
                <a:xfrm>
                  <a:off x="7501696" y="3606556"/>
                  <a:ext cx="15920" cy="11422"/>
                </a:xfrm>
                <a:custGeom>
                  <a:rect b="b" l="l" r="r" t="t"/>
                  <a:pathLst>
                    <a:path extrusionOk="0" h="556" w="775">
                      <a:moveTo>
                        <a:pt x="0" y="0"/>
                      </a:moveTo>
                      <a:lnTo>
                        <a:pt x="0" y="5"/>
                      </a:lnTo>
                      <a:cubicBezTo>
                        <a:pt x="250" y="194"/>
                        <a:pt x="510" y="377"/>
                        <a:pt x="774" y="556"/>
                      </a:cubicBezTo>
                      <a:cubicBezTo>
                        <a:pt x="510" y="377"/>
                        <a:pt x="255" y="194"/>
                        <a:pt x="0" y="0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7" name="Google Shape;937;p40"/>
                <p:cNvSpPr/>
                <p:nvPr/>
              </p:nvSpPr>
              <p:spPr>
                <a:xfrm>
                  <a:off x="7502846" y="3630220"/>
                  <a:ext cx="122824" cy="125474"/>
                </a:xfrm>
                <a:custGeom>
                  <a:rect b="b" l="l" r="r" t="t"/>
                  <a:pathLst>
                    <a:path extrusionOk="0" h="6108" w="5979">
                      <a:moveTo>
                        <a:pt x="1682" y="1"/>
                      </a:moveTo>
                      <a:lnTo>
                        <a:pt x="1682" y="1"/>
                      </a:lnTo>
                      <a:cubicBezTo>
                        <a:pt x="1685" y="2"/>
                        <a:pt x="1688" y="4"/>
                        <a:pt x="1691" y="6"/>
                      </a:cubicBezTo>
                      <a:lnTo>
                        <a:pt x="1691" y="6"/>
                      </a:lnTo>
                      <a:cubicBezTo>
                        <a:pt x="1688" y="4"/>
                        <a:pt x="1686" y="2"/>
                        <a:pt x="1682" y="1"/>
                      </a:cubicBezTo>
                      <a:close/>
                      <a:moveTo>
                        <a:pt x="5906" y="1665"/>
                      </a:moveTo>
                      <a:cubicBezTo>
                        <a:pt x="5930" y="1671"/>
                        <a:pt x="5954" y="1677"/>
                        <a:pt x="5978" y="1683"/>
                      </a:cubicBezTo>
                      <a:cubicBezTo>
                        <a:pt x="5954" y="1676"/>
                        <a:pt x="5930" y="1671"/>
                        <a:pt x="5906" y="1665"/>
                      </a:cubicBezTo>
                      <a:close/>
                      <a:moveTo>
                        <a:pt x="1691" y="6"/>
                      </a:moveTo>
                      <a:cubicBezTo>
                        <a:pt x="1696" y="9"/>
                        <a:pt x="1701" y="12"/>
                        <a:pt x="1708" y="15"/>
                      </a:cubicBezTo>
                      <a:lnTo>
                        <a:pt x="438" y="3170"/>
                      </a:lnTo>
                      <a:cubicBezTo>
                        <a:pt x="0" y="4261"/>
                        <a:pt x="535" y="5515"/>
                        <a:pt x="1626" y="5953"/>
                      </a:cubicBezTo>
                      <a:cubicBezTo>
                        <a:pt x="1886" y="6058"/>
                        <a:pt x="2155" y="6107"/>
                        <a:pt x="2420" y="6107"/>
                      </a:cubicBezTo>
                      <a:cubicBezTo>
                        <a:pt x="3269" y="6107"/>
                        <a:pt x="4077" y="5600"/>
                        <a:pt x="4414" y="4765"/>
                      </a:cubicBezTo>
                      <a:lnTo>
                        <a:pt x="5684" y="1615"/>
                      </a:lnTo>
                      <a:cubicBezTo>
                        <a:pt x="5757" y="1635"/>
                        <a:pt x="5830" y="1649"/>
                        <a:pt x="5906" y="1665"/>
                      </a:cubicBezTo>
                      <a:lnTo>
                        <a:pt x="5906" y="1665"/>
                      </a:lnTo>
                      <a:cubicBezTo>
                        <a:pt x="4407" y="1308"/>
                        <a:pt x="2992" y="749"/>
                        <a:pt x="1691" y="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" name="Google Shape;938;p40"/>
                <p:cNvSpPr/>
                <p:nvPr/>
              </p:nvSpPr>
              <p:spPr>
                <a:xfrm>
                  <a:off x="7786256" y="3623606"/>
                  <a:ext cx="117791" cy="129089"/>
                </a:xfrm>
                <a:custGeom>
                  <a:rect b="b" l="l" r="r" t="t"/>
                  <a:pathLst>
                    <a:path extrusionOk="0" h="6284" w="5734">
                      <a:moveTo>
                        <a:pt x="4211" y="1"/>
                      </a:moveTo>
                      <a:cubicBezTo>
                        <a:pt x="4201" y="7"/>
                        <a:pt x="4192" y="13"/>
                        <a:pt x="4182" y="19"/>
                      </a:cubicBezTo>
                      <a:lnTo>
                        <a:pt x="4182" y="19"/>
                      </a:lnTo>
                      <a:cubicBezTo>
                        <a:pt x="4192" y="13"/>
                        <a:pt x="4201" y="7"/>
                        <a:pt x="4211" y="1"/>
                      </a:cubicBezTo>
                      <a:close/>
                      <a:moveTo>
                        <a:pt x="4182" y="19"/>
                      </a:moveTo>
                      <a:cubicBezTo>
                        <a:pt x="2899" y="821"/>
                        <a:pt x="1497" y="1446"/>
                        <a:pt x="1" y="1857"/>
                      </a:cubicBezTo>
                      <a:lnTo>
                        <a:pt x="1330" y="4981"/>
                      </a:lnTo>
                      <a:cubicBezTo>
                        <a:pt x="1678" y="5794"/>
                        <a:pt x="2475" y="6284"/>
                        <a:pt x="3309" y="6284"/>
                      </a:cubicBezTo>
                      <a:cubicBezTo>
                        <a:pt x="3588" y="6284"/>
                        <a:pt x="3871" y="6229"/>
                        <a:pt x="4144" y="6112"/>
                      </a:cubicBezTo>
                      <a:cubicBezTo>
                        <a:pt x="5225" y="5649"/>
                        <a:pt x="5734" y="4384"/>
                        <a:pt x="5270" y="3304"/>
                      </a:cubicBezTo>
                      <a:lnTo>
                        <a:pt x="3941" y="175"/>
                      </a:lnTo>
                      <a:cubicBezTo>
                        <a:pt x="4023" y="129"/>
                        <a:pt x="4101" y="71"/>
                        <a:pt x="4182" y="1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" name="Google Shape;939;p40"/>
                <p:cNvSpPr/>
                <p:nvPr/>
              </p:nvSpPr>
              <p:spPr>
                <a:xfrm>
                  <a:off x="7287469" y="3432837"/>
                  <a:ext cx="134903" cy="111874"/>
                </a:xfrm>
                <a:custGeom>
                  <a:rect b="b" l="l" r="r" t="t"/>
                  <a:pathLst>
                    <a:path extrusionOk="0" h="5446" w="6567">
                      <a:moveTo>
                        <a:pt x="6548" y="4183"/>
                      </a:moveTo>
                      <a:cubicBezTo>
                        <a:pt x="6554" y="4192"/>
                        <a:pt x="6560" y="4202"/>
                        <a:pt x="6566" y="4211"/>
                      </a:cubicBezTo>
                      <a:cubicBezTo>
                        <a:pt x="6560" y="4202"/>
                        <a:pt x="6554" y="4192"/>
                        <a:pt x="6548" y="4183"/>
                      </a:cubicBezTo>
                      <a:close/>
                      <a:moveTo>
                        <a:pt x="4715" y="1"/>
                      </a:moveTo>
                      <a:lnTo>
                        <a:pt x="1591" y="1337"/>
                      </a:lnTo>
                      <a:cubicBezTo>
                        <a:pt x="511" y="1795"/>
                        <a:pt x="1" y="3059"/>
                        <a:pt x="460" y="4145"/>
                      </a:cubicBezTo>
                      <a:cubicBezTo>
                        <a:pt x="808" y="4956"/>
                        <a:pt x="1606" y="5445"/>
                        <a:pt x="2440" y="5445"/>
                      </a:cubicBezTo>
                      <a:cubicBezTo>
                        <a:pt x="2717" y="5445"/>
                        <a:pt x="2998" y="5391"/>
                        <a:pt x="3268" y="5277"/>
                      </a:cubicBezTo>
                      <a:lnTo>
                        <a:pt x="6397" y="3941"/>
                      </a:lnTo>
                      <a:cubicBezTo>
                        <a:pt x="6443" y="4023"/>
                        <a:pt x="6497" y="4102"/>
                        <a:pt x="6548" y="4183"/>
                      </a:cubicBezTo>
                      <a:lnTo>
                        <a:pt x="6548" y="4183"/>
                      </a:lnTo>
                      <a:cubicBezTo>
                        <a:pt x="5751" y="2897"/>
                        <a:pt x="5126" y="1499"/>
                        <a:pt x="471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" name="Google Shape;940;p40"/>
                <p:cNvSpPr/>
                <p:nvPr/>
              </p:nvSpPr>
              <p:spPr>
                <a:xfrm>
                  <a:off x="7698421" y="3104932"/>
                  <a:ext cx="431" cy="144"/>
                </a:xfrm>
                <a:custGeom>
                  <a:rect b="b" l="l" r="r" t="t"/>
                  <a:pathLst>
                    <a:path extrusionOk="0" h="7" w="21">
                      <a:moveTo>
                        <a:pt x="0" y="0"/>
                      </a:moveTo>
                      <a:cubicBezTo>
                        <a:pt x="10" y="0"/>
                        <a:pt x="16" y="7"/>
                        <a:pt x="21" y="7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" name="Google Shape;941;p40"/>
                <p:cNvSpPr/>
                <p:nvPr/>
              </p:nvSpPr>
              <p:spPr>
                <a:xfrm>
                  <a:off x="7698831" y="3104932"/>
                  <a:ext cx="6512" cy="247"/>
                </a:xfrm>
                <a:custGeom>
                  <a:rect b="b" l="l" r="r" t="t"/>
                  <a:pathLst>
                    <a:path extrusionOk="0" h="12" w="317">
                      <a:moveTo>
                        <a:pt x="1" y="0"/>
                      </a:moveTo>
                      <a:lnTo>
                        <a:pt x="1" y="7"/>
                      </a:lnTo>
                      <a:cubicBezTo>
                        <a:pt x="107" y="7"/>
                        <a:pt x="210" y="11"/>
                        <a:pt x="316" y="11"/>
                      </a:cubicBezTo>
                      <a:cubicBezTo>
                        <a:pt x="225" y="11"/>
                        <a:pt x="133" y="0"/>
                        <a:pt x="46" y="0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" name="Google Shape;942;p40"/>
                <p:cNvSpPr/>
                <p:nvPr/>
              </p:nvSpPr>
              <p:spPr>
                <a:xfrm>
                  <a:off x="7694210" y="3587514"/>
                  <a:ext cx="4643" cy="205"/>
                </a:xfrm>
                <a:custGeom>
                  <a:rect b="b" l="l" r="r" t="t"/>
                  <a:pathLst>
                    <a:path extrusionOk="0" h="10" w="226">
                      <a:moveTo>
                        <a:pt x="1" y="0"/>
                      </a:moveTo>
                      <a:cubicBezTo>
                        <a:pt x="78" y="0"/>
                        <a:pt x="149" y="10"/>
                        <a:pt x="226" y="10"/>
                      </a:cubicBezTo>
                      <a:lnTo>
                        <a:pt x="226" y="5"/>
                      </a:lnTo>
                      <a:cubicBezTo>
                        <a:pt x="149" y="5"/>
                        <a:pt x="78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" name="Google Shape;943;p40"/>
                <p:cNvSpPr/>
                <p:nvPr/>
              </p:nvSpPr>
              <p:spPr>
                <a:xfrm>
                  <a:off x="7698831" y="3587597"/>
                  <a:ext cx="2219" cy="226"/>
                </a:xfrm>
                <a:custGeom>
                  <a:rect b="b" l="l" r="r" t="t"/>
                  <a:pathLst>
                    <a:path extrusionOk="0" h="11" w="108">
                      <a:moveTo>
                        <a:pt x="1" y="1"/>
                      </a:moveTo>
                      <a:lnTo>
                        <a:pt x="1" y="6"/>
                      </a:lnTo>
                      <a:cubicBezTo>
                        <a:pt x="16" y="6"/>
                        <a:pt x="31" y="11"/>
                        <a:pt x="46" y="11"/>
                      </a:cubicBezTo>
                      <a:cubicBezTo>
                        <a:pt x="67" y="11"/>
                        <a:pt x="82" y="6"/>
                        <a:pt x="107" y="6"/>
                      </a:cubicBezTo>
                      <a:cubicBezTo>
                        <a:pt x="72" y="6"/>
                        <a:pt x="36" y="6"/>
                        <a:pt x="1" y="1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" name="Google Shape;944;p40"/>
                <p:cNvSpPr/>
                <p:nvPr/>
              </p:nvSpPr>
              <p:spPr>
                <a:xfrm>
                  <a:off x="7757785" y="3546452"/>
                  <a:ext cx="77055" cy="34039"/>
                </a:xfrm>
                <a:custGeom>
                  <a:rect b="b" l="l" r="r" t="t"/>
                  <a:pathLst>
                    <a:path extrusionOk="0" h="1657" w="3751">
                      <a:moveTo>
                        <a:pt x="3751" y="0"/>
                      </a:moveTo>
                      <a:cubicBezTo>
                        <a:pt x="3352" y="269"/>
                        <a:pt x="2937" y="512"/>
                        <a:pt x="2509" y="728"/>
                      </a:cubicBezTo>
                      <a:lnTo>
                        <a:pt x="2509" y="728"/>
                      </a:lnTo>
                      <a:cubicBezTo>
                        <a:pt x="2939" y="511"/>
                        <a:pt x="3354" y="268"/>
                        <a:pt x="3751" y="0"/>
                      </a:cubicBezTo>
                      <a:close/>
                      <a:moveTo>
                        <a:pt x="2509" y="728"/>
                      </a:moveTo>
                      <a:lnTo>
                        <a:pt x="2509" y="728"/>
                      </a:lnTo>
                      <a:cubicBezTo>
                        <a:pt x="1719" y="1127"/>
                        <a:pt x="878" y="1439"/>
                        <a:pt x="1" y="1657"/>
                      </a:cubicBezTo>
                      <a:cubicBezTo>
                        <a:pt x="869" y="1442"/>
                        <a:pt x="1711" y="1131"/>
                        <a:pt x="2509" y="728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" name="Google Shape;945;p40"/>
                <p:cNvSpPr/>
                <p:nvPr/>
              </p:nvSpPr>
              <p:spPr>
                <a:xfrm>
                  <a:off x="7458353" y="3340934"/>
                  <a:ext cx="205" cy="6717"/>
                </a:xfrm>
                <a:custGeom>
                  <a:rect b="b" l="l" r="r" t="t"/>
                  <a:pathLst>
                    <a:path extrusionOk="0" h="327" w="10">
                      <a:moveTo>
                        <a:pt x="10" y="1"/>
                      </a:moveTo>
                      <a:cubicBezTo>
                        <a:pt x="10" y="92"/>
                        <a:pt x="0" y="174"/>
                        <a:pt x="0" y="266"/>
                      </a:cubicBezTo>
                      <a:lnTo>
                        <a:pt x="0" y="327"/>
                      </a:lnTo>
                      <a:cubicBezTo>
                        <a:pt x="0" y="219"/>
                        <a:pt x="10" y="113"/>
                        <a:pt x="10" y="1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" name="Google Shape;946;p40"/>
                <p:cNvSpPr/>
                <p:nvPr/>
              </p:nvSpPr>
              <p:spPr>
                <a:xfrm>
                  <a:off x="7465563" y="3404181"/>
                  <a:ext cx="34162" cy="77384"/>
                </a:xfrm>
                <a:custGeom>
                  <a:rect b="b" l="l" r="r" t="t"/>
                  <a:pathLst>
                    <a:path extrusionOk="0" h="3767" w="1663">
                      <a:moveTo>
                        <a:pt x="0" y="1"/>
                      </a:moveTo>
                      <a:cubicBezTo>
                        <a:pt x="332" y="1341"/>
                        <a:pt x="887" y="2619"/>
                        <a:pt x="1663" y="3767"/>
                      </a:cubicBezTo>
                      <a:cubicBezTo>
                        <a:pt x="898" y="2635"/>
                        <a:pt x="337" y="1361"/>
                        <a:pt x="0" y="1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" name="Google Shape;947;p40"/>
                <p:cNvSpPr/>
                <p:nvPr/>
              </p:nvSpPr>
              <p:spPr>
                <a:xfrm>
                  <a:off x="7564614" y="3112163"/>
                  <a:ext cx="77178" cy="34142"/>
                </a:xfrm>
                <a:custGeom>
                  <a:rect b="b" l="l" r="r" t="t"/>
                  <a:pathLst>
                    <a:path extrusionOk="0" h="1662" w="3757">
                      <a:moveTo>
                        <a:pt x="3757" y="1"/>
                      </a:moveTo>
                      <a:cubicBezTo>
                        <a:pt x="2395" y="337"/>
                        <a:pt x="1127" y="897"/>
                        <a:pt x="0" y="1662"/>
                      </a:cubicBezTo>
                      <a:cubicBezTo>
                        <a:pt x="1141" y="888"/>
                        <a:pt x="2421" y="337"/>
                        <a:pt x="3757" y="1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" name="Google Shape;948;p40"/>
                <p:cNvSpPr/>
                <p:nvPr/>
              </p:nvSpPr>
              <p:spPr>
                <a:xfrm>
                  <a:off x="7940891" y="3345124"/>
                  <a:ext cx="226" cy="6615"/>
                </a:xfrm>
                <a:custGeom>
                  <a:rect b="b" l="l" r="r" t="t"/>
                  <a:pathLst>
                    <a:path extrusionOk="0" h="322" w="11">
                      <a:moveTo>
                        <a:pt x="10" y="1"/>
                      </a:moveTo>
                      <a:cubicBezTo>
                        <a:pt x="10" y="107"/>
                        <a:pt x="0" y="215"/>
                        <a:pt x="0" y="321"/>
                      </a:cubicBezTo>
                      <a:cubicBezTo>
                        <a:pt x="0" y="234"/>
                        <a:pt x="10" y="149"/>
                        <a:pt x="10" y="62"/>
                      </a:cubicBezTo>
                      <a:lnTo>
                        <a:pt x="10" y="1"/>
                      </a:ln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" name="Google Shape;949;p40"/>
                <p:cNvSpPr/>
                <p:nvPr/>
              </p:nvSpPr>
              <p:spPr>
                <a:xfrm>
                  <a:off x="7899767" y="3211214"/>
                  <a:ext cx="34142" cy="77301"/>
                </a:xfrm>
                <a:custGeom>
                  <a:rect b="b" l="l" r="r" t="t"/>
                  <a:pathLst>
                    <a:path extrusionOk="0" h="3763" w="1662">
                      <a:moveTo>
                        <a:pt x="0" y="1"/>
                      </a:moveTo>
                      <a:cubicBezTo>
                        <a:pt x="774" y="1142"/>
                        <a:pt x="1330" y="2422"/>
                        <a:pt x="1661" y="3762"/>
                      </a:cubicBezTo>
                      <a:cubicBezTo>
                        <a:pt x="1325" y="2401"/>
                        <a:pt x="765" y="1126"/>
                        <a:pt x="0" y="1"/>
                      </a:cubicBezTo>
                      <a:close/>
                    </a:path>
                  </a:pathLst>
                </a:custGeom>
                <a:solidFill>
                  <a:srgbClr val="FAA3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" name="Google Shape;950;p40"/>
                <p:cNvSpPr/>
                <p:nvPr/>
              </p:nvSpPr>
              <p:spPr>
                <a:xfrm>
                  <a:off x="7261916" y="2908534"/>
                  <a:ext cx="875768" cy="875665"/>
                </a:xfrm>
                <a:custGeom>
                  <a:rect b="b" l="l" r="r" t="t"/>
                  <a:pathLst>
                    <a:path extrusionOk="0" h="42627" w="42632">
                      <a:moveTo>
                        <a:pt x="21316" y="9561"/>
                      </a:moveTo>
                      <a:cubicBezTo>
                        <a:pt x="21403" y="9561"/>
                        <a:pt x="21495" y="9572"/>
                        <a:pt x="21586" y="9577"/>
                      </a:cubicBezTo>
                      <a:cubicBezTo>
                        <a:pt x="21867" y="9582"/>
                        <a:pt x="22142" y="9587"/>
                        <a:pt x="22422" y="9618"/>
                      </a:cubicBezTo>
                      <a:cubicBezTo>
                        <a:pt x="22575" y="9634"/>
                        <a:pt x="22734" y="9659"/>
                        <a:pt x="22892" y="9679"/>
                      </a:cubicBezTo>
                      <a:cubicBezTo>
                        <a:pt x="23111" y="9705"/>
                        <a:pt x="23334" y="9740"/>
                        <a:pt x="23549" y="9775"/>
                      </a:cubicBezTo>
                      <a:cubicBezTo>
                        <a:pt x="23763" y="9822"/>
                        <a:pt x="23982" y="9878"/>
                        <a:pt x="24191" y="9928"/>
                      </a:cubicBezTo>
                      <a:cubicBezTo>
                        <a:pt x="24349" y="9970"/>
                        <a:pt x="24508" y="10005"/>
                        <a:pt x="24654" y="10051"/>
                      </a:cubicBezTo>
                      <a:cubicBezTo>
                        <a:pt x="24920" y="10128"/>
                        <a:pt x="25185" y="10224"/>
                        <a:pt x="25445" y="10321"/>
                      </a:cubicBezTo>
                      <a:cubicBezTo>
                        <a:pt x="25552" y="10363"/>
                        <a:pt x="25659" y="10398"/>
                        <a:pt x="25761" y="10434"/>
                      </a:cubicBezTo>
                      <a:cubicBezTo>
                        <a:pt x="26026" y="10546"/>
                        <a:pt x="26286" y="10668"/>
                        <a:pt x="26536" y="10796"/>
                      </a:cubicBezTo>
                      <a:cubicBezTo>
                        <a:pt x="26637" y="10846"/>
                        <a:pt x="26740" y="10892"/>
                        <a:pt x="26842" y="10944"/>
                      </a:cubicBezTo>
                      <a:cubicBezTo>
                        <a:pt x="27046" y="11055"/>
                        <a:pt x="27244" y="11177"/>
                        <a:pt x="27443" y="11300"/>
                      </a:cubicBezTo>
                      <a:cubicBezTo>
                        <a:pt x="27580" y="11382"/>
                        <a:pt x="27724" y="11464"/>
                        <a:pt x="27856" y="11549"/>
                      </a:cubicBezTo>
                      <a:cubicBezTo>
                        <a:pt x="27973" y="11631"/>
                        <a:pt x="28079" y="11713"/>
                        <a:pt x="28187" y="11794"/>
                      </a:cubicBezTo>
                      <a:cubicBezTo>
                        <a:pt x="29303" y="12605"/>
                        <a:pt x="30281" y="13593"/>
                        <a:pt x="31052" y="14736"/>
                      </a:cubicBezTo>
                      <a:cubicBezTo>
                        <a:pt x="31817" y="15861"/>
                        <a:pt x="32377" y="17136"/>
                        <a:pt x="32713" y="18497"/>
                      </a:cubicBezTo>
                      <a:cubicBezTo>
                        <a:pt x="32744" y="18629"/>
                        <a:pt x="32784" y="18757"/>
                        <a:pt x="32815" y="18889"/>
                      </a:cubicBezTo>
                      <a:cubicBezTo>
                        <a:pt x="32845" y="19053"/>
                        <a:pt x="32866" y="19210"/>
                        <a:pt x="32892" y="19368"/>
                      </a:cubicBezTo>
                      <a:cubicBezTo>
                        <a:pt x="32932" y="19603"/>
                        <a:pt x="32972" y="19827"/>
                        <a:pt x="32998" y="20057"/>
                      </a:cubicBezTo>
                      <a:cubicBezTo>
                        <a:pt x="33009" y="20173"/>
                        <a:pt x="33009" y="20281"/>
                        <a:pt x="33019" y="20393"/>
                      </a:cubicBezTo>
                      <a:cubicBezTo>
                        <a:pt x="33045" y="20678"/>
                        <a:pt x="33064" y="20963"/>
                        <a:pt x="33064" y="21255"/>
                      </a:cubicBezTo>
                      <a:lnTo>
                        <a:pt x="33064" y="21316"/>
                      </a:lnTo>
                      <a:cubicBezTo>
                        <a:pt x="33064" y="21403"/>
                        <a:pt x="33054" y="21488"/>
                        <a:pt x="33054" y="21575"/>
                      </a:cubicBezTo>
                      <a:cubicBezTo>
                        <a:pt x="33050" y="21861"/>
                        <a:pt x="33040" y="22141"/>
                        <a:pt x="33009" y="22422"/>
                      </a:cubicBezTo>
                      <a:cubicBezTo>
                        <a:pt x="32998" y="22574"/>
                        <a:pt x="32972" y="22727"/>
                        <a:pt x="32948" y="22885"/>
                      </a:cubicBezTo>
                      <a:cubicBezTo>
                        <a:pt x="32922" y="23104"/>
                        <a:pt x="32892" y="23329"/>
                        <a:pt x="32845" y="23553"/>
                      </a:cubicBezTo>
                      <a:cubicBezTo>
                        <a:pt x="32810" y="23762"/>
                        <a:pt x="32749" y="23976"/>
                        <a:pt x="32697" y="24185"/>
                      </a:cubicBezTo>
                      <a:cubicBezTo>
                        <a:pt x="32657" y="24343"/>
                        <a:pt x="32621" y="24501"/>
                        <a:pt x="32575" y="24659"/>
                      </a:cubicBezTo>
                      <a:cubicBezTo>
                        <a:pt x="32499" y="24919"/>
                        <a:pt x="32407" y="25179"/>
                        <a:pt x="32311" y="25439"/>
                      </a:cubicBezTo>
                      <a:cubicBezTo>
                        <a:pt x="32269" y="25546"/>
                        <a:pt x="32234" y="25653"/>
                        <a:pt x="32188" y="25755"/>
                      </a:cubicBezTo>
                      <a:cubicBezTo>
                        <a:pt x="32081" y="26025"/>
                        <a:pt x="31954" y="26285"/>
                        <a:pt x="31831" y="26540"/>
                      </a:cubicBezTo>
                      <a:cubicBezTo>
                        <a:pt x="31780" y="26637"/>
                        <a:pt x="31739" y="26743"/>
                        <a:pt x="31683" y="26840"/>
                      </a:cubicBezTo>
                      <a:cubicBezTo>
                        <a:pt x="31577" y="27044"/>
                        <a:pt x="31450" y="27244"/>
                        <a:pt x="31332" y="27442"/>
                      </a:cubicBezTo>
                      <a:cubicBezTo>
                        <a:pt x="31245" y="27580"/>
                        <a:pt x="31168" y="27722"/>
                        <a:pt x="31076" y="27855"/>
                      </a:cubicBezTo>
                      <a:cubicBezTo>
                        <a:pt x="31001" y="27971"/>
                        <a:pt x="30914" y="28079"/>
                        <a:pt x="30838" y="28186"/>
                      </a:cubicBezTo>
                      <a:cubicBezTo>
                        <a:pt x="30027" y="29302"/>
                        <a:pt x="29034" y="30281"/>
                        <a:pt x="27896" y="31055"/>
                      </a:cubicBezTo>
                      <a:cubicBezTo>
                        <a:pt x="26771" y="31815"/>
                        <a:pt x="25496" y="32375"/>
                        <a:pt x="24134" y="32707"/>
                      </a:cubicBezTo>
                      <a:cubicBezTo>
                        <a:pt x="24002" y="32742"/>
                        <a:pt x="23875" y="32784"/>
                        <a:pt x="23737" y="32814"/>
                      </a:cubicBezTo>
                      <a:cubicBezTo>
                        <a:pt x="23579" y="32850"/>
                        <a:pt x="23416" y="32864"/>
                        <a:pt x="23259" y="32895"/>
                      </a:cubicBezTo>
                      <a:cubicBezTo>
                        <a:pt x="23029" y="32932"/>
                        <a:pt x="22800" y="32972"/>
                        <a:pt x="22565" y="32998"/>
                      </a:cubicBezTo>
                      <a:cubicBezTo>
                        <a:pt x="22459" y="33012"/>
                        <a:pt x="22346" y="33012"/>
                        <a:pt x="22234" y="33023"/>
                      </a:cubicBezTo>
                      <a:cubicBezTo>
                        <a:pt x="21953" y="33043"/>
                        <a:pt x="21663" y="33059"/>
                        <a:pt x="21377" y="33064"/>
                      </a:cubicBezTo>
                      <a:cubicBezTo>
                        <a:pt x="21352" y="33064"/>
                        <a:pt x="21332" y="33069"/>
                        <a:pt x="21316" y="33069"/>
                      </a:cubicBezTo>
                      <a:cubicBezTo>
                        <a:pt x="21297" y="33069"/>
                        <a:pt x="21286" y="33064"/>
                        <a:pt x="21271" y="33064"/>
                      </a:cubicBezTo>
                      <a:cubicBezTo>
                        <a:pt x="21194" y="33059"/>
                        <a:pt x="21118" y="33054"/>
                        <a:pt x="21046" y="33054"/>
                      </a:cubicBezTo>
                      <a:cubicBezTo>
                        <a:pt x="20766" y="33048"/>
                        <a:pt x="20485" y="33038"/>
                        <a:pt x="20205" y="33012"/>
                      </a:cubicBezTo>
                      <a:cubicBezTo>
                        <a:pt x="20052" y="32998"/>
                        <a:pt x="19895" y="32972"/>
                        <a:pt x="19737" y="32946"/>
                      </a:cubicBezTo>
                      <a:cubicBezTo>
                        <a:pt x="19517" y="32921"/>
                        <a:pt x="19298" y="32890"/>
                        <a:pt x="19079" y="32850"/>
                      </a:cubicBezTo>
                      <a:cubicBezTo>
                        <a:pt x="18865" y="32803"/>
                        <a:pt x="18646" y="32753"/>
                        <a:pt x="18437" y="32697"/>
                      </a:cubicBezTo>
                      <a:cubicBezTo>
                        <a:pt x="18279" y="32657"/>
                        <a:pt x="18121" y="32626"/>
                        <a:pt x="17973" y="32579"/>
                      </a:cubicBezTo>
                      <a:cubicBezTo>
                        <a:pt x="17707" y="32497"/>
                        <a:pt x="17443" y="32401"/>
                        <a:pt x="17183" y="32304"/>
                      </a:cubicBezTo>
                      <a:cubicBezTo>
                        <a:pt x="17076" y="32264"/>
                        <a:pt x="16969" y="32233"/>
                        <a:pt x="16872" y="32192"/>
                      </a:cubicBezTo>
                      <a:cubicBezTo>
                        <a:pt x="16602" y="32080"/>
                        <a:pt x="16347" y="31958"/>
                        <a:pt x="16092" y="31831"/>
                      </a:cubicBezTo>
                      <a:cubicBezTo>
                        <a:pt x="15990" y="31784"/>
                        <a:pt x="15888" y="31733"/>
                        <a:pt x="15786" y="31688"/>
                      </a:cubicBezTo>
                      <a:cubicBezTo>
                        <a:pt x="15583" y="31575"/>
                        <a:pt x="15388" y="31453"/>
                        <a:pt x="15190" y="31331"/>
                      </a:cubicBezTo>
                      <a:cubicBezTo>
                        <a:pt x="15047" y="31244"/>
                        <a:pt x="14905" y="31168"/>
                        <a:pt x="14772" y="31076"/>
                      </a:cubicBezTo>
                      <a:cubicBezTo>
                        <a:pt x="14660" y="30999"/>
                        <a:pt x="14553" y="30913"/>
                        <a:pt x="14440" y="30831"/>
                      </a:cubicBezTo>
                      <a:cubicBezTo>
                        <a:pt x="13325" y="30027"/>
                        <a:pt x="12351" y="29037"/>
                        <a:pt x="11577" y="27891"/>
                      </a:cubicBezTo>
                      <a:cubicBezTo>
                        <a:pt x="10812" y="26764"/>
                        <a:pt x="10251" y="25489"/>
                        <a:pt x="9914" y="24129"/>
                      </a:cubicBezTo>
                      <a:cubicBezTo>
                        <a:pt x="9884" y="23996"/>
                        <a:pt x="9843" y="23869"/>
                        <a:pt x="9813" y="23741"/>
                      </a:cubicBezTo>
                      <a:cubicBezTo>
                        <a:pt x="9782" y="23579"/>
                        <a:pt x="9761" y="23415"/>
                        <a:pt x="9737" y="23252"/>
                      </a:cubicBezTo>
                      <a:cubicBezTo>
                        <a:pt x="9695" y="23023"/>
                        <a:pt x="9655" y="22798"/>
                        <a:pt x="9629" y="22570"/>
                      </a:cubicBezTo>
                      <a:cubicBezTo>
                        <a:pt x="9619" y="22457"/>
                        <a:pt x="9619" y="22344"/>
                        <a:pt x="9608" y="22233"/>
                      </a:cubicBezTo>
                      <a:cubicBezTo>
                        <a:pt x="9584" y="21947"/>
                        <a:pt x="9563" y="21667"/>
                        <a:pt x="9563" y="21377"/>
                      </a:cubicBezTo>
                      <a:cubicBezTo>
                        <a:pt x="9563" y="21356"/>
                        <a:pt x="9558" y="21335"/>
                        <a:pt x="9558" y="21316"/>
                      </a:cubicBezTo>
                      <a:cubicBezTo>
                        <a:pt x="9558" y="21224"/>
                        <a:pt x="9573" y="21137"/>
                        <a:pt x="9573" y="21055"/>
                      </a:cubicBezTo>
                      <a:cubicBezTo>
                        <a:pt x="9584" y="20770"/>
                        <a:pt x="9594" y="20485"/>
                        <a:pt x="9619" y="20210"/>
                      </a:cubicBezTo>
                      <a:cubicBezTo>
                        <a:pt x="9629" y="20051"/>
                        <a:pt x="9655" y="19898"/>
                        <a:pt x="9676" y="19740"/>
                      </a:cubicBezTo>
                      <a:cubicBezTo>
                        <a:pt x="9711" y="19521"/>
                        <a:pt x="9737" y="19297"/>
                        <a:pt x="9782" y="19078"/>
                      </a:cubicBezTo>
                      <a:cubicBezTo>
                        <a:pt x="9817" y="18864"/>
                        <a:pt x="9879" y="18650"/>
                        <a:pt x="9930" y="18441"/>
                      </a:cubicBezTo>
                      <a:cubicBezTo>
                        <a:pt x="9970" y="18283"/>
                        <a:pt x="10006" y="18124"/>
                        <a:pt x="10052" y="17971"/>
                      </a:cubicBezTo>
                      <a:cubicBezTo>
                        <a:pt x="10128" y="17707"/>
                        <a:pt x="10220" y="17447"/>
                        <a:pt x="10323" y="17192"/>
                      </a:cubicBezTo>
                      <a:cubicBezTo>
                        <a:pt x="10358" y="17084"/>
                        <a:pt x="10394" y="16973"/>
                        <a:pt x="10440" y="16870"/>
                      </a:cubicBezTo>
                      <a:cubicBezTo>
                        <a:pt x="10547" y="16601"/>
                        <a:pt x="10674" y="16341"/>
                        <a:pt x="10801" y="16086"/>
                      </a:cubicBezTo>
                      <a:cubicBezTo>
                        <a:pt x="10847" y="15990"/>
                        <a:pt x="10888" y="15887"/>
                        <a:pt x="10944" y="15790"/>
                      </a:cubicBezTo>
                      <a:cubicBezTo>
                        <a:pt x="11052" y="15581"/>
                        <a:pt x="11179" y="15383"/>
                        <a:pt x="11301" y="15184"/>
                      </a:cubicBezTo>
                      <a:cubicBezTo>
                        <a:pt x="11382" y="15047"/>
                        <a:pt x="11459" y="14903"/>
                        <a:pt x="11551" y="14771"/>
                      </a:cubicBezTo>
                      <a:cubicBezTo>
                        <a:pt x="11627" y="14654"/>
                        <a:pt x="11718" y="14546"/>
                        <a:pt x="11800" y="14435"/>
                      </a:cubicBezTo>
                      <a:cubicBezTo>
                        <a:pt x="12605" y="13318"/>
                        <a:pt x="13595" y="12344"/>
                        <a:pt x="14736" y="11575"/>
                      </a:cubicBezTo>
                      <a:cubicBezTo>
                        <a:pt x="15863" y="10810"/>
                        <a:pt x="17131" y="10250"/>
                        <a:pt x="18493" y="9919"/>
                      </a:cubicBezTo>
                      <a:cubicBezTo>
                        <a:pt x="18625" y="9883"/>
                        <a:pt x="18752" y="9843"/>
                        <a:pt x="18890" y="9812"/>
                      </a:cubicBezTo>
                      <a:cubicBezTo>
                        <a:pt x="19048" y="9782"/>
                        <a:pt x="19211" y="9761"/>
                        <a:pt x="19375" y="9735"/>
                      </a:cubicBezTo>
                      <a:cubicBezTo>
                        <a:pt x="19599" y="9695"/>
                        <a:pt x="19829" y="9653"/>
                        <a:pt x="20062" y="9629"/>
                      </a:cubicBezTo>
                      <a:cubicBezTo>
                        <a:pt x="20170" y="9618"/>
                        <a:pt x="20281" y="9613"/>
                        <a:pt x="20394" y="9608"/>
                      </a:cubicBezTo>
                      <a:cubicBezTo>
                        <a:pt x="20679" y="9587"/>
                        <a:pt x="20965" y="9568"/>
                        <a:pt x="21250" y="9568"/>
                      </a:cubicBezTo>
                      <a:cubicBezTo>
                        <a:pt x="21260" y="9568"/>
                        <a:pt x="21266" y="9568"/>
                        <a:pt x="21271" y="9561"/>
                      </a:cubicBezTo>
                      <a:close/>
                      <a:moveTo>
                        <a:pt x="21316" y="0"/>
                      </a:moveTo>
                      <a:cubicBezTo>
                        <a:pt x="21297" y="0"/>
                        <a:pt x="21286" y="0"/>
                        <a:pt x="21271" y="5"/>
                      </a:cubicBezTo>
                      <a:cubicBezTo>
                        <a:pt x="20114" y="26"/>
                        <a:pt x="19175" y="979"/>
                        <a:pt x="19175" y="2141"/>
                      </a:cubicBezTo>
                      <a:lnTo>
                        <a:pt x="19175" y="5536"/>
                      </a:lnTo>
                      <a:cubicBezTo>
                        <a:pt x="19161" y="5541"/>
                        <a:pt x="19150" y="5545"/>
                        <a:pt x="19140" y="5545"/>
                      </a:cubicBezTo>
                      <a:cubicBezTo>
                        <a:pt x="18952" y="5566"/>
                        <a:pt x="18758" y="5607"/>
                        <a:pt x="18564" y="5637"/>
                      </a:cubicBezTo>
                      <a:cubicBezTo>
                        <a:pt x="18406" y="5668"/>
                        <a:pt x="18248" y="5693"/>
                        <a:pt x="18085" y="5724"/>
                      </a:cubicBezTo>
                      <a:cubicBezTo>
                        <a:pt x="18070" y="5729"/>
                        <a:pt x="18049" y="5734"/>
                        <a:pt x="18029" y="5739"/>
                      </a:cubicBezTo>
                      <a:cubicBezTo>
                        <a:pt x="17718" y="5800"/>
                        <a:pt x="17402" y="5877"/>
                        <a:pt x="17096" y="5959"/>
                      </a:cubicBezTo>
                      <a:cubicBezTo>
                        <a:pt x="15592" y="6371"/>
                        <a:pt x="14181" y="7008"/>
                        <a:pt x="12887" y="7818"/>
                      </a:cubicBezTo>
                      <a:cubicBezTo>
                        <a:pt x="12728" y="7916"/>
                        <a:pt x="12560" y="8018"/>
                        <a:pt x="12407" y="8124"/>
                      </a:cubicBezTo>
                      <a:cubicBezTo>
                        <a:pt x="12244" y="8232"/>
                        <a:pt x="12080" y="8349"/>
                        <a:pt x="11923" y="8467"/>
                      </a:cubicBezTo>
                      <a:cubicBezTo>
                        <a:pt x="11841" y="8528"/>
                        <a:pt x="11755" y="8583"/>
                        <a:pt x="11673" y="8644"/>
                      </a:cubicBezTo>
                      <a:lnTo>
                        <a:pt x="9267" y="6244"/>
                      </a:lnTo>
                      <a:cubicBezTo>
                        <a:pt x="8852" y="5826"/>
                        <a:pt x="8304" y="5617"/>
                        <a:pt x="7756" y="5617"/>
                      </a:cubicBezTo>
                      <a:cubicBezTo>
                        <a:pt x="7208" y="5617"/>
                        <a:pt x="6660" y="5826"/>
                        <a:pt x="6244" y="6244"/>
                      </a:cubicBezTo>
                      <a:cubicBezTo>
                        <a:pt x="5409" y="7075"/>
                        <a:pt x="5409" y="8441"/>
                        <a:pt x="6244" y="9272"/>
                      </a:cubicBezTo>
                      <a:lnTo>
                        <a:pt x="8646" y="11672"/>
                      </a:lnTo>
                      <a:lnTo>
                        <a:pt x="8646" y="11678"/>
                      </a:lnTo>
                      <a:cubicBezTo>
                        <a:pt x="8462" y="11916"/>
                        <a:pt x="8284" y="12161"/>
                        <a:pt x="8121" y="12417"/>
                      </a:cubicBezTo>
                      <a:cubicBezTo>
                        <a:pt x="8095" y="12447"/>
                        <a:pt x="8074" y="12473"/>
                        <a:pt x="8055" y="12503"/>
                      </a:cubicBezTo>
                      <a:cubicBezTo>
                        <a:pt x="7973" y="12626"/>
                        <a:pt x="7896" y="12753"/>
                        <a:pt x="7815" y="12885"/>
                      </a:cubicBezTo>
                      <a:cubicBezTo>
                        <a:pt x="7707" y="13059"/>
                        <a:pt x="7596" y="13237"/>
                        <a:pt x="7493" y="13410"/>
                      </a:cubicBezTo>
                      <a:cubicBezTo>
                        <a:pt x="6734" y="14736"/>
                        <a:pt x="6168" y="16183"/>
                        <a:pt x="5811" y="17712"/>
                      </a:cubicBezTo>
                      <a:cubicBezTo>
                        <a:pt x="5771" y="17900"/>
                        <a:pt x="5724" y="18089"/>
                        <a:pt x="5689" y="18288"/>
                      </a:cubicBezTo>
                      <a:cubicBezTo>
                        <a:pt x="5649" y="18486"/>
                        <a:pt x="5618" y="18686"/>
                        <a:pt x="5587" y="18884"/>
                      </a:cubicBezTo>
                      <a:cubicBezTo>
                        <a:pt x="5572" y="18981"/>
                        <a:pt x="5552" y="19072"/>
                        <a:pt x="5541" y="19170"/>
                      </a:cubicBezTo>
                      <a:lnTo>
                        <a:pt x="2137" y="19170"/>
                      </a:lnTo>
                      <a:cubicBezTo>
                        <a:pt x="965" y="19170"/>
                        <a:pt x="1" y="20138"/>
                        <a:pt x="1" y="21316"/>
                      </a:cubicBezTo>
                      <a:cubicBezTo>
                        <a:pt x="1" y="22492"/>
                        <a:pt x="965" y="23456"/>
                        <a:pt x="2137" y="23456"/>
                      </a:cubicBezTo>
                      <a:lnTo>
                        <a:pt x="5541" y="23456"/>
                      </a:lnTo>
                      <a:lnTo>
                        <a:pt x="5541" y="23487"/>
                      </a:lnTo>
                      <a:cubicBezTo>
                        <a:pt x="5572" y="23680"/>
                        <a:pt x="5608" y="23869"/>
                        <a:pt x="5644" y="24063"/>
                      </a:cubicBezTo>
                      <a:cubicBezTo>
                        <a:pt x="5669" y="24221"/>
                        <a:pt x="5689" y="24384"/>
                        <a:pt x="5724" y="24541"/>
                      </a:cubicBezTo>
                      <a:cubicBezTo>
                        <a:pt x="5724" y="24562"/>
                        <a:pt x="5735" y="24583"/>
                        <a:pt x="5740" y="24603"/>
                      </a:cubicBezTo>
                      <a:cubicBezTo>
                        <a:pt x="5806" y="24913"/>
                        <a:pt x="5877" y="25225"/>
                        <a:pt x="5959" y="25525"/>
                      </a:cubicBezTo>
                      <a:cubicBezTo>
                        <a:pt x="6373" y="27034"/>
                        <a:pt x="7004" y="28441"/>
                        <a:pt x="7815" y="29730"/>
                      </a:cubicBezTo>
                      <a:cubicBezTo>
                        <a:pt x="7917" y="29898"/>
                        <a:pt x="8013" y="30062"/>
                        <a:pt x="8126" y="30225"/>
                      </a:cubicBezTo>
                      <a:cubicBezTo>
                        <a:pt x="8232" y="30387"/>
                        <a:pt x="8350" y="30540"/>
                        <a:pt x="8462" y="30699"/>
                      </a:cubicBezTo>
                      <a:cubicBezTo>
                        <a:pt x="8528" y="30785"/>
                        <a:pt x="8584" y="30872"/>
                        <a:pt x="8646" y="30954"/>
                      </a:cubicBezTo>
                      <a:lnTo>
                        <a:pt x="6244" y="33354"/>
                      </a:lnTo>
                      <a:cubicBezTo>
                        <a:pt x="5409" y="34190"/>
                        <a:pt x="5409" y="35551"/>
                        <a:pt x="6244" y="36387"/>
                      </a:cubicBezTo>
                      <a:cubicBezTo>
                        <a:pt x="6660" y="36803"/>
                        <a:pt x="7208" y="37010"/>
                        <a:pt x="7756" y="37010"/>
                      </a:cubicBezTo>
                      <a:cubicBezTo>
                        <a:pt x="8304" y="37010"/>
                        <a:pt x="8852" y="36803"/>
                        <a:pt x="9267" y="36387"/>
                      </a:cubicBezTo>
                      <a:lnTo>
                        <a:pt x="11673" y="33981"/>
                      </a:lnTo>
                      <a:cubicBezTo>
                        <a:pt x="11928" y="34175"/>
                        <a:pt x="12188" y="34358"/>
                        <a:pt x="12447" y="34537"/>
                      </a:cubicBezTo>
                      <a:cubicBezTo>
                        <a:pt x="12468" y="34546"/>
                        <a:pt x="12478" y="34562"/>
                        <a:pt x="12499" y="34572"/>
                      </a:cubicBezTo>
                      <a:cubicBezTo>
                        <a:pt x="12631" y="34659"/>
                        <a:pt x="12774" y="34741"/>
                        <a:pt x="12906" y="34822"/>
                      </a:cubicBezTo>
                      <a:cubicBezTo>
                        <a:pt x="13075" y="34929"/>
                        <a:pt x="13243" y="35036"/>
                        <a:pt x="13411" y="35134"/>
                      </a:cubicBezTo>
                      <a:cubicBezTo>
                        <a:pt x="14731" y="35892"/>
                        <a:pt x="16178" y="36458"/>
                        <a:pt x="17707" y="36809"/>
                      </a:cubicBezTo>
                      <a:cubicBezTo>
                        <a:pt x="17896" y="36861"/>
                        <a:pt x="18090" y="36901"/>
                        <a:pt x="18289" y="36943"/>
                      </a:cubicBezTo>
                      <a:cubicBezTo>
                        <a:pt x="18483" y="36978"/>
                        <a:pt x="18681" y="37009"/>
                        <a:pt x="18874" y="37039"/>
                      </a:cubicBezTo>
                      <a:cubicBezTo>
                        <a:pt x="18977" y="37054"/>
                        <a:pt x="19074" y="37075"/>
                        <a:pt x="19175" y="37091"/>
                      </a:cubicBezTo>
                      <a:lnTo>
                        <a:pt x="19175" y="40485"/>
                      </a:lnTo>
                      <a:cubicBezTo>
                        <a:pt x="19175" y="41652"/>
                        <a:pt x="20114" y="42600"/>
                        <a:pt x="21271" y="42626"/>
                      </a:cubicBezTo>
                      <a:lnTo>
                        <a:pt x="21316" y="42626"/>
                      </a:lnTo>
                      <a:cubicBezTo>
                        <a:pt x="22494" y="42626"/>
                        <a:pt x="23452" y="41667"/>
                        <a:pt x="23452" y="40485"/>
                      </a:cubicBezTo>
                      <a:lnTo>
                        <a:pt x="23452" y="37091"/>
                      </a:lnTo>
                      <a:cubicBezTo>
                        <a:pt x="23462" y="37091"/>
                        <a:pt x="23478" y="37085"/>
                        <a:pt x="23487" y="37085"/>
                      </a:cubicBezTo>
                      <a:cubicBezTo>
                        <a:pt x="23682" y="37060"/>
                        <a:pt x="23875" y="37024"/>
                        <a:pt x="24068" y="36988"/>
                      </a:cubicBezTo>
                      <a:cubicBezTo>
                        <a:pt x="24226" y="36957"/>
                        <a:pt x="24385" y="36938"/>
                        <a:pt x="24543" y="36907"/>
                      </a:cubicBezTo>
                      <a:cubicBezTo>
                        <a:pt x="24563" y="36896"/>
                        <a:pt x="24588" y="36891"/>
                        <a:pt x="24614" y="36887"/>
                      </a:cubicBezTo>
                      <a:cubicBezTo>
                        <a:pt x="24920" y="36825"/>
                        <a:pt x="25226" y="36754"/>
                        <a:pt x="25527" y="36668"/>
                      </a:cubicBezTo>
                      <a:cubicBezTo>
                        <a:pt x="27035" y="36254"/>
                        <a:pt x="28446" y="35623"/>
                        <a:pt x="29737" y="34812"/>
                      </a:cubicBezTo>
                      <a:cubicBezTo>
                        <a:pt x="29900" y="34715"/>
                        <a:pt x="30062" y="34614"/>
                        <a:pt x="30220" y="34501"/>
                      </a:cubicBezTo>
                      <a:cubicBezTo>
                        <a:pt x="30384" y="34400"/>
                        <a:pt x="30542" y="34282"/>
                        <a:pt x="30700" y="34165"/>
                      </a:cubicBezTo>
                      <a:cubicBezTo>
                        <a:pt x="30787" y="34104"/>
                        <a:pt x="30873" y="34047"/>
                        <a:pt x="30954" y="33981"/>
                      </a:cubicBezTo>
                      <a:lnTo>
                        <a:pt x="33360" y="36387"/>
                      </a:lnTo>
                      <a:cubicBezTo>
                        <a:pt x="33776" y="36803"/>
                        <a:pt x="34324" y="37010"/>
                        <a:pt x="34872" y="37010"/>
                      </a:cubicBezTo>
                      <a:cubicBezTo>
                        <a:pt x="35420" y="37010"/>
                        <a:pt x="35968" y="36803"/>
                        <a:pt x="36383" y="36387"/>
                      </a:cubicBezTo>
                      <a:cubicBezTo>
                        <a:pt x="37218" y="35551"/>
                        <a:pt x="37218" y="34190"/>
                        <a:pt x="36383" y="33354"/>
                      </a:cubicBezTo>
                      <a:lnTo>
                        <a:pt x="33982" y="30954"/>
                      </a:lnTo>
                      <a:cubicBezTo>
                        <a:pt x="34165" y="30714"/>
                        <a:pt x="34339" y="30469"/>
                        <a:pt x="34508" y="30225"/>
                      </a:cubicBezTo>
                      <a:cubicBezTo>
                        <a:pt x="34527" y="30189"/>
                        <a:pt x="34553" y="30159"/>
                        <a:pt x="34574" y="30128"/>
                      </a:cubicBezTo>
                      <a:cubicBezTo>
                        <a:pt x="34654" y="30001"/>
                        <a:pt x="34732" y="29874"/>
                        <a:pt x="34807" y="29745"/>
                      </a:cubicBezTo>
                      <a:cubicBezTo>
                        <a:pt x="34920" y="29573"/>
                        <a:pt x="35032" y="29394"/>
                        <a:pt x="35134" y="29215"/>
                      </a:cubicBezTo>
                      <a:cubicBezTo>
                        <a:pt x="35894" y="27891"/>
                        <a:pt x="36459" y="26448"/>
                        <a:pt x="36816" y="24919"/>
                      </a:cubicBezTo>
                      <a:cubicBezTo>
                        <a:pt x="36856" y="24725"/>
                        <a:pt x="36903" y="24537"/>
                        <a:pt x="36938" y="24343"/>
                      </a:cubicBezTo>
                      <a:cubicBezTo>
                        <a:pt x="36979" y="24144"/>
                        <a:pt x="37009" y="23946"/>
                        <a:pt x="37040" y="23741"/>
                      </a:cubicBezTo>
                      <a:cubicBezTo>
                        <a:pt x="37056" y="23645"/>
                        <a:pt x="37077" y="23553"/>
                        <a:pt x="37086" y="23456"/>
                      </a:cubicBezTo>
                      <a:lnTo>
                        <a:pt x="40486" y="23456"/>
                      </a:lnTo>
                      <a:cubicBezTo>
                        <a:pt x="41664" y="23456"/>
                        <a:pt x="42631" y="22492"/>
                        <a:pt x="42631" y="21316"/>
                      </a:cubicBezTo>
                      <a:cubicBezTo>
                        <a:pt x="42631" y="20138"/>
                        <a:pt x="41664" y="19170"/>
                        <a:pt x="40486" y="19170"/>
                      </a:cubicBezTo>
                      <a:lnTo>
                        <a:pt x="37086" y="19170"/>
                      </a:lnTo>
                      <a:lnTo>
                        <a:pt x="37086" y="19144"/>
                      </a:lnTo>
                      <a:cubicBezTo>
                        <a:pt x="37056" y="18945"/>
                        <a:pt x="37020" y="18757"/>
                        <a:pt x="36985" y="18563"/>
                      </a:cubicBezTo>
                      <a:cubicBezTo>
                        <a:pt x="36959" y="18406"/>
                        <a:pt x="36933" y="18242"/>
                        <a:pt x="36903" y="18089"/>
                      </a:cubicBezTo>
                      <a:cubicBezTo>
                        <a:pt x="36898" y="18063"/>
                        <a:pt x="36893" y="18048"/>
                        <a:pt x="36887" y="18028"/>
                      </a:cubicBezTo>
                      <a:cubicBezTo>
                        <a:pt x="36826" y="17712"/>
                        <a:pt x="36750" y="17406"/>
                        <a:pt x="36668" y="17100"/>
                      </a:cubicBezTo>
                      <a:cubicBezTo>
                        <a:pt x="36256" y="15597"/>
                        <a:pt x="35623" y="14185"/>
                        <a:pt x="34813" y="12895"/>
                      </a:cubicBezTo>
                      <a:cubicBezTo>
                        <a:pt x="34716" y="12732"/>
                        <a:pt x="34614" y="12569"/>
                        <a:pt x="34508" y="12405"/>
                      </a:cubicBezTo>
                      <a:cubicBezTo>
                        <a:pt x="34395" y="12243"/>
                        <a:pt x="34278" y="12085"/>
                        <a:pt x="34165" y="11927"/>
                      </a:cubicBezTo>
                      <a:cubicBezTo>
                        <a:pt x="34099" y="11840"/>
                        <a:pt x="34043" y="11758"/>
                        <a:pt x="33982" y="11678"/>
                      </a:cubicBezTo>
                      <a:lnTo>
                        <a:pt x="36383" y="9272"/>
                      </a:lnTo>
                      <a:cubicBezTo>
                        <a:pt x="37218" y="8441"/>
                        <a:pt x="37218" y="7075"/>
                        <a:pt x="36383" y="6244"/>
                      </a:cubicBezTo>
                      <a:cubicBezTo>
                        <a:pt x="35968" y="5826"/>
                        <a:pt x="35420" y="5617"/>
                        <a:pt x="34872" y="5617"/>
                      </a:cubicBezTo>
                      <a:cubicBezTo>
                        <a:pt x="34324" y="5617"/>
                        <a:pt x="33776" y="5826"/>
                        <a:pt x="33360" y="6244"/>
                      </a:cubicBezTo>
                      <a:lnTo>
                        <a:pt x="30954" y="8644"/>
                      </a:lnTo>
                      <a:cubicBezTo>
                        <a:pt x="30700" y="8451"/>
                        <a:pt x="30440" y="8267"/>
                        <a:pt x="30180" y="8089"/>
                      </a:cubicBezTo>
                      <a:cubicBezTo>
                        <a:pt x="30159" y="8079"/>
                        <a:pt x="30149" y="8069"/>
                        <a:pt x="30128" y="8053"/>
                      </a:cubicBezTo>
                      <a:cubicBezTo>
                        <a:pt x="29996" y="7971"/>
                        <a:pt x="29853" y="7890"/>
                        <a:pt x="29721" y="7804"/>
                      </a:cubicBezTo>
                      <a:cubicBezTo>
                        <a:pt x="29553" y="7702"/>
                        <a:pt x="29385" y="7594"/>
                        <a:pt x="29217" y="7493"/>
                      </a:cubicBezTo>
                      <a:cubicBezTo>
                        <a:pt x="27896" y="6738"/>
                        <a:pt x="26454" y="6167"/>
                        <a:pt x="24925" y="5816"/>
                      </a:cubicBezTo>
                      <a:cubicBezTo>
                        <a:pt x="24731" y="5769"/>
                        <a:pt x="24538" y="5724"/>
                        <a:pt x="24339" y="5684"/>
                      </a:cubicBezTo>
                      <a:cubicBezTo>
                        <a:pt x="24145" y="5653"/>
                        <a:pt x="23951" y="5616"/>
                        <a:pt x="23758" y="5592"/>
                      </a:cubicBezTo>
                      <a:cubicBezTo>
                        <a:pt x="23651" y="5571"/>
                        <a:pt x="23560" y="5550"/>
                        <a:pt x="23452" y="5536"/>
                      </a:cubicBezTo>
                      <a:lnTo>
                        <a:pt x="23452" y="2141"/>
                      </a:lnTo>
                      <a:cubicBezTo>
                        <a:pt x="23452" y="963"/>
                        <a:pt x="22494" y="0"/>
                        <a:pt x="2131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" name="Google Shape;951;p40"/>
                <p:cNvSpPr/>
                <p:nvPr/>
              </p:nvSpPr>
              <p:spPr>
                <a:xfrm>
                  <a:off x="7645444" y="3270271"/>
                  <a:ext cx="113395" cy="44105"/>
                </a:xfrm>
                <a:custGeom>
                  <a:rect b="b" l="l" r="r" t="t"/>
                  <a:pathLst>
                    <a:path extrusionOk="0" h="2147" w="5520">
                      <a:moveTo>
                        <a:pt x="2645" y="0"/>
                      </a:moveTo>
                      <a:cubicBezTo>
                        <a:pt x="2626" y="0"/>
                        <a:pt x="2615" y="5"/>
                        <a:pt x="2600" y="10"/>
                      </a:cubicBezTo>
                      <a:cubicBezTo>
                        <a:pt x="1580" y="20"/>
                        <a:pt x="657" y="443"/>
                        <a:pt x="0" y="1121"/>
                      </a:cubicBezTo>
                      <a:lnTo>
                        <a:pt x="1121" y="1993"/>
                      </a:lnTo>
                      <a:cubicBezTo>
                        <a:pt x="1518" y="1641"/>
                        <a:pt x="2033" y="1427"/>
                        <a:pt x="2600" y="1412"/>
                      </a:cubicBezTo>
                      <a:cubicBezTo>
                        <a:pt x="2615" y="1412"/>
                        <a:pt x="2626" y="1407"/>
                        <a:pt x="2645" y="1407"/>
                      </a:cubicBezTo>
                      <a:cubicBezTo>
                        <a:pt x="3303" y="1407"/>
                        <a:pt x="3899" y="1697"/>
                        <a:pt x="4317" y="2146"/>
                      </a:cubicBezTo>
                      <a:lnTo>
                        <a:pt x="5520" y="1396"/>
                      </a:lnTo>
                      <a:cubicBezTo>
                        <a:pt x="4842" y="556"/>
                        <a:pt x="3807" y="0"/>
                        <a:pt x="264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" name="Google Shape;952;p40"/>
                <p:cNvSpPr/>
                <p:nvPr/>
              </p:nvSpPr>
              <p:spPr>
                <a:xfrm>
                  <a:off x="7623753" y="3318420"/>
                  <a:ext cx="152056" cy="104007"/>
                </a:xfrm>
                <a:custGeom>
                  <a:rect b="b" l="l" r="r" t="t"/>
                  <a:pathLst>
                    <a:path extrusionOk="0" h="5063" w="7402">
                      <a:moveTo>
                        <a:pt x="266" y="0"/>
                      </a:moveTo>
                      <a:cubicBezTo>
                        <a:pt x="92" y="423"/>
                        <a:pt x="1" y="877"/>
                        <a:pt x="1" y="1362"/>
                      </a:cubicBezTo>
                      <a:cubicBezTo>
                        <a:pt x="1" y="3390"/>
                        <a:pt x="1633" y="5031"/>
                        <a:pt x="3656" y="5057"/>
                      </a:cubicBezTo>
                      <a:cubicBezTo>
                        <a:pt x="3671" y="5057"/>
                        <a:pt x="3682" y="5062"/>
                        <a:pt x="3701" y="5062"/>
                      </a:cubicBezTo>
                      <a:cubicBezTo>
                        <a:pt x="5745" y="5062"/>
                        <a:pt x="7401" y="3406"/>
                        <a:pt x="7401" y="1362"/>
                      </a:cubicBezTo>
                      <a:cubicBezTo>
                        <a:pt x="7401" y="1005"/>
                        <a:pt x="7335" y="668"/>
                        <a:pt x="7244" y="342"/>
                      </a:cubicBezTo>
                      <a:lnTo>
                        <a:pt x="5969" y="1137"/>
                      </a:lnTo>
                      <a:cubicBezTo>
                        <a:pt x="5980" y="1209"/>
                        <a:pt x="5995" y="1280"/>
                        <a:pt x="5995" y="1362"/>
                      </a:cubicBezTo>
                      <a:cubicBezTo>
                        <a:pt x="5995" y="2625"/>
                        <a:pt x="4966" y="3655"/>
                        <a:pt x="3701" y="3655"/>
                      </a:cubicBezTo>
                      <a:cubicBezTo>
                        <a:pt x="3682" y="3655"/>
                        <a:pt x="3671" y="3650"/>
                        <a:pt x="3656" y="3650"/>
                      </a:cubicBezTo>
                      <a:cubicBezTo>
                        <a:pt x="2407" y="3625"/>
                        <a:pt x="1407" y="2616"/>
                        <a:pt x="1407" y="1362"/>
                      </a:cubicBezTo>
                      <a:cubicBezTo>
                        <a:pt x="1407" y="1209"/>
                        <a:pt x="1418" y="1056"/>
                        <a:pt x="1449" y="913"/>
                      </a:cubicBezTo>
                      <a:lnTo>
                        <a:pt x="26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" name="Google Shape;953;p40"/>
                <p:cNvSpPr/>
                <p:nvPr/>
              </p:nvSpPr>
              <p:spPr>
                <a:xfrm>
                  <a:off x="7578849" y="3258747"/>
                  <a:ext cx="89771" cy="78431"/>
                </a:xfrm>
                <a:custGeom>
                  <a:rect b="b" l="l" r="r" t="t"/>
                  <a:pathLst>
                    <a:path extrusionOk="0" h="3818" w="4370">
                      <a:moveTo>
                        <a:pt x="816" y="1"/>
                      </a:moveTo>
                      <a:cubicBezTo>
                        <a:pt x="601" y="1"/>
                        <a:pt x="388" y="97"/>
                        <a:pt x="245" y="280"/>
                      </a:cubicBezTo>
                      <a:cubicBezTo>
                        <a:pt x="1" y="597"/>
                        <a:pt x="62" y="1051"/>
                        <a:pt x="373" y="1295"/>
                      </a:cubicBezTo>
                      <a:lnTo>
                        <a:pt x="2452" y="2900"/>
                      </a:lnTo>
                      <a:lnTo>
                        <a:pt x="3635" y="3818"/>
                      </a:lnTo>
                      <a:cubicBezTo>
                        <a:pt x="3732" y="3319"/>
                        <a:pt x="4002" y="2886"/>
                        <a:pt x="4369" y="2554"/>
                      </a:cubicBezTo>
                      <a:lnTo>
                        <a:pt x="3238" y="1682"/>
                      </a:lnTo>
                      <a:lnTo>
                        <a:pt x="1260" y="153"/>
                      </a:lnTo>
                      <a:cubicBezTo>
                        <a:pt x="1127" y="50"/>
                        <a:pt x="971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4" name="Google Shape;954;p40"/>
                <p:cNvSpPr/>
                <p:nvPr/>
              </p:nvSpPr>
              <p:spPr>
                <a:xfrm>
                  <a:off x="7734122" y="3253509"/>
                  <a:ext cx="118941" cy="88168"/>
                </a:xfrm>
                <a:custGeom>
                  <a:rect b="b" l="l" r="r" t="t"/>
                  <a:pathLst>
                    <a:path extrusionOk="0" h="4292" w="5790">
                      <a:moveTo>
                        <a:pt x="4963" y="1"/>
                      </a:moveTo>
                      <a:cubicBezTo>
                        <a:pt x="4834" y="1"/>
                        <a:pt x="4704" y="35"/>
                        <a:pt x="4587" y="107"/>
                      </a:cubicBezTo>
                      <a:lnTo>
                        <a:pt x="1203" y="2212"/>
                      </a:lnTo>
                      <a:lnTo>
                        <a:pt x="0" y="2962"/>
                      </a:lnTo>
                      <a:cubicBezTo>
                        <a:pt x="332" y="3318"/>
                        <a:pt x="546" y="3783"/>
                        <a:pt x="596" y="4292"/>
                      </a:cubicBezTo>
                      <a:lnTo>
                        <a:pt x="1871" y="3502"/>
                      </a:lnTo>
                      <a:lnTo>
                        <a:pt x="5352" y="1336"/>
                      </a:lnTo>
                      <a:cubicBezTo>
                        <a:pt x="5688" y="1127"/>
                        <a:pt x="5790" y="678"/>
                        <a:pt x="5581" y="342"/>
                      </a:cubicBezTo>
                      <a:cubicBezTo>
                        <a:pt x="5445" y="122"/>
                        <a:pt x="5206" y="1"/>
                        <a:pt x="49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5" name="Google Shape;955;p40"/>
                <p:cNvSpPr/>
                <p:nvPr/>
              </p:nvSpPr>
              <p:spPr>
                <a:xfrm>
                  <a:off x="7652654" y="3299173"/>
                  <a:ext cx="94249" cy="94352"/>
                </a:xfrm>
                <a:custGeom>
                  <a:rect b="b" l="l" r="r" t="t"/>
                  <a:pathLst>
                    <a:path extrusionOk="0" h="4593" w="4588">
                      <a:moveTo>
                        <a:pt x="2294" y="0"/>
                      </a:moveTo>
                      <a:cubicBezTo>
                        <a:pt x="2275" y="0"/>
                        <a:pt x="2264" y="5"/>
                        <a:pt x="2249" y="5"/>
                      </a:cubicBezTo>
                      <a:cubicBezTo>
                        <a:pt x="1682" y="20"/>
                        <a:pt x="1167" y="234"/>
                        <a:pt x="770" y="586"/>
                      </a:cubicBezTo>
                      <a:cubicBezTo>
                        <a:pt x="409" y="912"/>
                        <a:pt x="139" y="1351"/>
                        <a:pt x="42" y="1850"/>
                      </a:cubicBezTo>
                      <a:cubicBezTo>
                        <a:pt x="11" y="1993"/>
                        <a:pt x="0" y="2146"/>
                        <a:pt x="0" y="2299"/>
                      </a:cubicBezTo>
                      <a:cubicBezTo>
                        <a:pt x="0" y="3553"/>
                        <a:pt x="1000" y="4562"/>
                        <a:pt x="2249" y="4587"/>
                      </a:cubicBezTo>
                      <a:cubicBezTo>
                        <a:pt x="2264" y="4587"/>
                        <a:pt x="2275" y="4592"/>
                        <a:pt x="2294" y="4592"/>
                      </a:cubicBezTo>
                      <a:cubicBezTo>
                        <a:pt x="3559" y="4592"/>
                        <a:pt x="4588" y="3562"/>
                        <a:pt x="4588" y="2299"/>
                      </a:cubicBezTo>
                      <a:cubicBezTo>
                        <a:pt x="4588" y="2217"/>
                        <a:pt x="4573" y="2146"/>
                        <a:pt x="4562" y="2074"/>
                      </a:cubicBezTo>
                      <a:cubicBezTo>
                        <a:pt x="4512" y="1560"/>
                        <a:pt x="4303" y="1095"/>
                        <a:pt x="3966" y="739"/>
                      </a:cubicBezTo>
                      <a:cubicBezTo>
                        <a:pt x="3548" y="290"/>
                        <a:pt x="2952" y="0"/>
                        <a:pt x="22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6" name="Google Shape;956;p40"/>
                <p:cNvSpPr/>
                <p:nvPr/>
              </p:nvSpPr>
              <p:spPr>
                <a:xfrm>
                  <a:off x="7685849" y="3118120"/>
                  <a:ext cx="27753" cy="40551"/>
                </a:xfrm>
                <a:custGeom>
                  <a:rect b="b" l="l" r="r" t="t"/>
                  <a:pathLst>
                    <a:path extrusionOk="0" h="1974" w="1351">
                      <a:moveTo>
                        <a:pt x="678" y="1"/>
                      </a:moveTo>
                      <a:cubicBezTo>
                        <a:pt x="659" y="1"/>
                        <a:pt x="648" y="7"/>
                        <a:pt x="633" y="7"/>
                      </a:cubicBezTo>
                      <a:cubicBezTo>
                        <a:pt x="281" y="31"/>
                        <a:pt x="0" y="322"/>
                        <a:pt x="0" y="673"/>
                      </a:cubicBezTo>
                      <a:lnTo>
                        <a:pt x="0" y="1296"/>
                      </a:lnTo>
                      <a:cubicBezTo>
                        <a:pt x="0" y="1652"/>
                        <a:pt x="281" y="1943"/>
                        <a:pt x="633" y="1964"/>
                      </a:cubicBezTo>
                      <a:cubicBezTo>
                        <a:pt x="648" y="1964"/>
                        <a:pt x="659" y="1974"/>
                        <a:pt x="678" y="1974"/>
                      </a:cubicBezTo>
                      <a:cubicBezTo>
                        <a:pt x="1050" y="1974"/>
                        <a:pt x="1351" y="1668"/>
                        <a:pt x="1351" y="1296"/>
                      </a:cubicBezTo>
                      <a:lnTo>
                        <a:pt x="1351" y="673"/>
                      </a:lnTo>
                      <a:cubicBezTo>
                        <a:pt x="1351" y="302"/>
                        <a:pt x="1050" y="1"/>
                        <a:pt x="6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7" name="Google Shape;957;p40"/>
                <p:cNvSpPr/>
                <p:nvPr/>
              </p:nvSpPr>
              <p:spPr>
                <a:xfrm>
                  <a:off x="7685849" y="3538071"/>
                  <a:ext cx="27753" cy="40654"/>
                </a:xfrm>
                <a:custGeom>
                  <a:rect b="b" l="l" r="r" t="t"/>
                  <a:pathLst>
                    <a:path extrusionOk="0" h="1979" w="1351">
                      <a:moveTo>
                        <a:pt x="678" y="1"/>
                      </a:moveTo>
                      <a:cubicBezTo>
                        <a:pt x="659" y="1"/>
                        <a:pt x="648" y="11"/>
                        <a:pt x="633" y="11"/>
                      </a:cubicBezTo>
                      <a:cubicBezTo>
                        <a:pt x="281" y="32"/>
                        <a:pt x="0" y="321"/>
                        <a:pt x="0" y="679"/>
                      </a:cubicBezTo>
                      <a:lnTo>
                        <a:pt x="0" y="1300"/>
                      </a:lnTo>
                      <a:cubicBezTo>
                        <a:pt x="0" y="1652"/>
                        <a:pt x="281" y="1942"/>
                        <a:pt x="633" y="1968"/>
                      </a:cubicBezTo>
                      <a:cubicBezTo>
                        <a:pt x="648" y="1968"/>
                        <a:pt x="659" y="1979"/>
                        <a:pt x="678" y="1979"/>
                      </a:cubicBezTo>
                      <a:cubicBezTo>
                        <a:pt x="1050" y="1979"/>
                        <a:pt x="1351" y="1673"/>
                        <a:pt x="1351" y="1300"/>
                      </a:cubicBezTo>
                      <a:lnTo>
                        <a:pt x="1351" y="679"/>
                      </a:lnTo>
                      <a:cubicBezTo>
                        <a:pt x="1351" y="307"/>
                        <a:pt x="1050" y="1"/>
                        <a:pt x="67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8" name="Google Shape;958;p40"/>
                <p:cNvSpPr/>
                <p:nvPr/>
              </p:nvSpPr>
              <p:spPr>
                <a:xfrm>
                  <a:off x="7889476" y="3334443"/>
                  <a:ext cx="40551" cy="27876"/>
                </a:xfrm>
                <a:custGeom>
                  <a:rect b="b" l="l" r="r" t="t"/>
                  <a:pathLst>
                    <a:path extrusionOk="0" h="1357" w="1974">
                      <a:moveTo>
                        <a:pt x="678" y="1"/>
                      </a:moveTo>
                      <a:cubicBezTo>
                        <a:pt x="306" y="1"/>
                        <a:pt x="1" y="306"/>
                        <a:pt x="1" y="678"/>
                      </a:cubicBezTo>
                      <a:cubicBezTo>
                        <a:pt x="1" y="1050"/>
                        <a:pt x="306" y="1356"/>
                        <a:pt x="678" y="1356"/>
                      </a:cubicBezTo>
                      <a:lnTo>
                        <a:pt x="1296" y="1356"/>
                      </a:lnTo>
                      <a:cubicBezTo>
                        <a:pt x="1668" y="1356"/>
                        <a:pt x="1974" y="1050"/>
                        <a:pt x="1974" y="678"/>
                      </a:cubicBezTo>
                      <a:cubicBezTo>
                        <a:pt x="1974" y="306"/>
                        <a:pt x="1668" y="1"/>
                        <a:pt x="12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9" name="Google Shape;959;p40"/>
                <p:cNvSpPr/>
                <p:nvPr/>
              </p:nvSpPr>
              <p:spPr>
                <a:xfrm>
                  <a:off x="7469446" y="3334443"/>
                  <a:ext cx="40530" cy="27876"/>
                </a:xfrm>
                <a:custGeom>
                  <a:rect b="b" l="l" r="r" t="t"/>
                  <a:pathLst>
                    <a:path extrusionOk="0" h="1357" w="1973">
                      <a:moveTo>
                        <a:pt x="678" y="1"/>
                      </a:moveTo>
                      <a:cubicBezTo>
                        <a:pt x="307" y="1"/>
                        <a:pt x="1" y="306"/>
                        <a:pt x="1" y="678"/>
                      </a:cubicBezTo>
                      <a:cubicBezTo>
                        <a:pt x="1" y="1050"/>
                        <a:pt x="307" y="1356"/>
                        <a:pt x="678" y="1356"/>
                      </a:cubicBezTo>
                      <a:lnTo>
                        <a:pt x="1295" y="1356"/>
                      </a:lnTo>
                      <a:cubicBezTo>
                        <a:pt x="1667" y="1356"/>
                        <a:pt x="1973" y="1050"/>
                        <a:pt x="1973" y="678"/>
                      </a:cubicBezTo>
                      <a:cubicBezTo>
                        <a:pt x="1973" y="306"/>
                        <a:pt x="1667" y="1"/>
                        <a:pt x="129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960" name="Google Shape;960;p40"/>
          <p:cNvSpPr/>
          <p:nvPr/>
        </p:nvSpPr>
        <p:spPr>
          <a:xfrm rot="10800000">
            <a:off x="518662" y="-1506395"/>
            <a:ext cx="2386199" cy="2379921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1" name="Google Shape;961;p40"/>
          <p:cNvGrpSpPr/>
          <p:nvPr/>
        </p:nvGrpSpPr>
        <p:grpSpPr>
          <a:xfrm>
            <a:off x="-374509" y="979452"/>
            <a:ext cx="2060884" cy="4164059"/>
            <a:chOff x="-9" y="979452"/>
            <a:chExt cx="2060884" cy="4164059"/>
          </a:xfrm>
        </p:grpSpPr>
        <p:sp>
          <p:nvSpPr>
            <p:cNvPr id="962" name="Google Shape;962;p40"/>
            <p:cNvSpPr/>
            <p:nvPr/>
          </p:nvSpPr>
          <p:spPr>
            <a:xfrm rot="5400000">
              <a:off x="96115" y="952869"/>
              <a:ext cx="122500" cy="314713"/>
            </a:xfrm>
            <a:custGeom>
              <a:rect b="b" l="l" r="r" t="t"/>
              <a:pathLst>
                <a:path extrusionOk="0" h="32171" w="2835">
                  <a:moveTo>
                    <a:pt x="1" y="0"/>
                  </a:moveTo>
                  <a:lnTo>
                    <a:pt x="1" y="32171"/>
                  </a:lnTo>
                  <a:lnTo>
                    <a:pt x="2835" y="32171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3" name="Google Shape;963;p40"/>
            <p:cNvGrpSpPr/>
            <p:nvPr/>
          </p:nvGrpSpPr>
          <p:grpSpPr>
            <a:xfrm flipH="1">
              <a:off x="-1" y="1308652"/>
              <a:ext cx="2060875" cy="3673560"/>
              <a:chOff x="7485856" y="-1311010"/>
              <a:chExt cx="2060875" cy="3673560"/>
            </a:xfrm>
          </p:grpSpPr>
          <p:grpSp>
            <p:nvGrpSpPr>
              <p:cNvPr id="964" name="Google Shape;964;p40"/>
              <p:cNvGrpSpPr/>
              <p:nvPr/>
            </p:nvGrpSpPr>
            <p:grpSpPr>
              <a:xfrm flipH="1" rot="5400000">
                <a:off x="6745033" y="-570187"/>
                <a:ext cx="3542522" cy="2060875"/>
                <a:chOff x="-462705" y="-750487"/>
                <a:chExt cx="3542522" cy="2060875"/>
              </a:xfrm>
            </p:grpSpPr>
            <p:sp>
              <p:nvSpPr>
                <p:cNvPr id="965" name="Google Shape;965;p40"/>
                <p:cNvSpPr/>
                <p:nvPr/>
              </p:nvSpPr>
              <p:spPr>
                <a:xfrm rot="-5400000">
                  <a:off x="2078932" y="-1038321"/>
                  <a:ext cx="122500" cy="1879269"/>
                </a:xfrm>
                <a:custGeom>
                  <a:rect b="b" l="l" r="r" t="t"/>
                  <a:pathLst>
                    <a:path extrusionOk="0" h="32171" w="2835">
                      <a:moveTo>
                        <a:pt x="1" y="0"/>
                      </a:moveTo>
                      <a:lnTo>
                        <a:pt x="1" y="32171"/>
                      </a:lnTo>
                      <a:lnTo>
                        <a:pt x="2835" y="32171"/>
                      </a:lnTo>
                      <a:lnTo>
                        <a:pt x="283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" name="Google Shape;966;p40"/>
                <p:cNvSpPr/>
                <p:nvPr/>
              </p:nvSpPr>
              <p:spPr>
                <a:xfrm rot="-5400000">
                  <a:off x="240260" y="770446"/>
                  <a:ext cx="121975" cy="808758"/>
                </a:xfrm>
                <a:custGeom>
                  <a:rect b="b" l="l" r="r" t="t"/>
                  <a:pathLst>
                    <a:path extrusionOk="0" h="18718" w="2823">
                      <a:moveTo>
                        <a:pt x="1" y="1"/>
                      </a:moveTo>
                      <a:lnTo>
                        <a:pt x="1" y="18717"/>
                      </a:lnTo>
                      <a:lnTo>
                        <a:pt x="2823" y="18717"/>
                      </a:lnTo>
                      <a:lnTo>
                        <a:pt x="28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" name="Google Shape;967;p40"/>
                <p:cNvSpPr/>
                <p:nvPr/>
              </p:nvSpPr>
              <p:spPr>
                <a:xfrm rot="-5400000">
                  <a:off x="-1075117" y="-64501"/>
                  <a:ext cx="1494423" cy="122450"/>
                </a:xfrm>
                <a:custGeom>
                  <a:rect b="b" l="l" r="r" t="t"/>
                  <a:pathLst>
                    <a:path extrusionOk="0" h="2834" w="26635">
                      <a:moveTo>
                        <a:pt x="0" y="0"/>
                      </a:moveTo>
                      <a:lnTo>
                        <a:pt x="0" y="2834"/>
                      </a:lnTo>
                      <a:lnTo>
                        <a:pt x="26634" y="2834"/>
                      </a:lnTo>
                      <a:lnTo>
                        <a:pt x="266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" name="Google Shape;968;p40"/>
                <p:cNvSpPr/>
                <p:nvPr/>
              </p:nvSpPr>
              <p:spPr>
                <a:xfrm rot="-5400000">
                  <a:off x="591697" y="481669"/>
                  <a:ext cx="671518" cy="140772"/>
                </a:xfrm>
                <a:custGeom>
                  <a:rect b="b" l="l" r="r" t="t"/>
                  <a:pathLst>
                    <a:path extrusionOk="0" h="2835" w="21492">
                      <a:moveTo>
                        <a:pt x="0" y="1"/>
                      </a:moveTo>
                      <a:lnTo>
                        <a:pt x="0" y="2834"/>
                      </a:lnTo>
                      <a:lnTo>
                        <a:pt x="21491" y="2834"/>
                      </a:lnTo>
                      <a:lnTo>
                        <a:pt x="2149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" name="Google Shape;969;p40"/>
                <p:cNvSpPr/>
                <p:nvPr/>
              </p:nvSpPr>
              <p:spPr>
                <a:xfrm rot="-5400000">
                  <a:off x="927842" y="-229873"/>
                  <a:ext cx="377115" cy="498528"/>
                </a:xfrm>
                <a:custGeom>
                  <a:rect b="b" l="l" r="r" t="t"/>
                  <a:pathLst>
                    <a:path extrusionOk="0" h="11538" w="8728">
                      <a:moveTo>
                        <a:pt x="1" y="0"/>
                      </a:moveTo>
                      <a:lnTo>
                        <a:pt x="1" y="3274"/>
                      </a:lnTo>
                      <a:lnTo>
                        <a:pt x="1275" y="3274"/>
                      </a:lnTo>
                      <a:cubicBezTo>
                        <a:pt x="5215" y="3274"/>
                        <a:pt x="5454" y="5001"/>
                        <a:pt x="5454" y="8954"/>
                      </a:cubicBezTo>
                      <a:lnTo>
                        <a:pt x="5454" y="11537"/>
                      </a:lnTo>
                      <a:lnTo>
                        <a:pt x="8728" y="11537"/>
                      </a:lnTo>
                      <a:lnTo>
                        <a:pt x="8728" y="8954"/>
                      </a:lnTo>
                      <a:cubicBezTo>
                        <a:pt x="8728" y="3191"/>
                        <a:pt x="7025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" name="Google Shape;970;p40"/>
                <p:cNvSpPr/>
                <p:nvPr/>
              </p:nvSpPr>
              <p:spPr>
                <a:xfrm rot="-5400000">
                  <a:off x="904661" y="73638"/>
                  <a:ext cx="71033" cy="265510"/>
                </a:xfrm>
                <a:custGeom>
                  <a:rect b="b" l="l" r="r" t="t"/>
                  <a:pathLst>
                    <a:path extrusionOk="0" h="6145" w="1644">
                      <a:moveTo>
                        <a:pt x="822" y="1"/>
                      </a:moveTo>
                      <a:cubicBezTo>
                        <a:pt x="358" y="1"/>
                        <a:pt x="1" y="370"/>
                        <a:pt x="1" y="822"/>
                      </a:cubicBezTo>
                      <a:lnTo>
                        <a:pt x="1" y="5335"/>
                      </a:lnTo>
                      <a:cubicBezTo>
                        <a:pt x="1" y="5787"/>
                        <a:pt x="358" y="6145"/>
                        <a:pt x="822" y="6145"/>
                      </a:cubicBezTo>
                      <a:cubicBezTo>
                        <a:pt x="1275" y="6145"/>
                        <a:pt x="1644" y="5787"/>
                        <a:pt x="1644" y="5335"/>
                      </a:cubicBezTo>
                      <a:lnTo>
                        <a:pt x="1644" y="822"/>
                      </a:lnTo>
                      <a:cubicBezTo>
                        <a:pt x="1644" y="370"/>
                        <a:pt x="1275" y="1"/>
                        <a:pt x="82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" name="Google Shape;971;p40"/>
                <p:cNvSpPr/>
                <p:nvPr/>
              </p:nvSpPr>
              <p:spPr>
                <a:xfrm rot="-5400000">
                  <a:off x="1232887" y="-137798"/>
                  <a:ext cx="265467" cy="71033"/>
                </a:xfrm>
                <a:custGeom>
                  <a:rect b="b" l="l" r="r" t="t"/>
                  <a:pathLst>
                    <a:path extrusionOk="0" h="1644" w="6144">
                      <a:moveTo>
                        <a:pt x="822" y="1"/>
                      </a:moveTo>
                      <a:cubicBezTo>
                        <a:pt x="369" y="1"/>
                        <a:pt x="0" y="370"/>
                        <a:pt x="0" y="822"/>
                      </a:cubicBezTo>
                      <a:cubicBezTo>
                        <a:pt x="0" y="1275"/>
                        <a:pt x="369" y="1644"/>
                        <a:pt x="822" y="1644"/>
                      </a:cubicBezTo>
                      <a:lnTo>
                        <a:pt x="5322" y="1644"/>
                      </a:lnTo>
                      <a:cubicBezTo>
                        <a:pt x="5787" y="1644"/>
                        <a:pt x="6144" y="1275"/>
                        <a:pt x="6144" y="822"/>
                      </a:cubicBezTo>
                      <a:cubicBezTo>
                        <a:pt x="6144" y="370"/>
                        <a:pt x="5787" y="1"/>
                        <a:pt x="532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" name="Google Shape;972;p40"/>
                <p:cNvSpPr/>
                <p:nvPr/>
              </p:nvSpPr>
              <p:spPr>
                <a:xfrm rot="-5400000">
                  <a:off x="561788" y="806459"/>
                  <a:ext cx="377115" cy="499047"/>
                </a:xfrm>
                <a:custGeom>
                  <a:rect b="b" l="l" r="r" t="t"/>
                  <a:pathLst>
                    <a:path extrusionOk="0" h="11550" w="8728">
                      <a:moveTo>
                        <a:pt x="0" y="1"/>
                      </a:moveTo>
                      <a:lnTo>
                        <a:pt x="0" y="2596"/>
                      </a:lnTo>
                      <a:cubicBezTo>
                        <a:pt x="0" y="8347"/>
                        <a:pt x="1703" y="11550"/>
                        <a:pt x="7454" y="11550"/>
                      </a:cubicBezTo>
                      <a:lnTo>
                        <a:pt x="8728" y="11550"/>
                      </a:lnTo>
                      <a:lnTo>
                        <a:pt x="8728" y="8276"/>
                      </a:lnTo>
                      <a:lnTo>
                        <a:pt x="7454" y="8276"/>
                      </a:lnTo>
                      <a:cubicBezTo>
                        <a:pt x="3513" y="8276"/>
                        <a:pt x="3275" y="6549"/>
                        <a:pt x="3275" y="2596"/>
                      </a:cubicBezTo>
                      <a:lnTo>
                        <a:pt x="327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" name="Google Shape;973;p40"/>
                <p:cNvSpPr/>
                <p:nvPr/>
              </p:nvSpPr>
              <p:spPr>
                <a:xfrm rot="-5400000">
                  <a:off x="881764" y="878816"/>
                  <a:ext cx="70515" cy="265985"/>
                </a:xfrm>
                <a:custGeom>
                  <a:rect b="b" l="l" r="r" t="t"/>
                  <a:pathLst>
                    <a:path extrusionOk="0" h="6156" w="1632">
                      <a:moveTo>
                        <a:pt x="810" y="0"/>
                      </a:moveTo>
                      <a:cubicBezTo>
                        <a:pt x="358" y="0"/>
                        <a:pt x="0" y="370"/>
                        <a:pt x="0" y="822"/>
                      </a:cubicBezTo>
                      <a:lnTo>
                        <a:pt x="0" y="5334"/>
                      </a:lnTo>
                      <a:cubicBezTo>
                        <a:pt x="0" y="5787"/>
                        <a:pt x="358" y="6156"/>
                        <a:pt x="810" y="6156"/>
                      </a:cubicBezTo>
                      <a:cubicBezTo>
                        <a:pt x="1274" y="6156"/>
                        <a:pt x="1632" y="5787"/>
                        <a:pt x="1632" y="5334"/>
                      </a:cubicBezTo>
                      <a:lnTo>
                        <a:pt x="1632" y="822"/>
                      </a:lnTo>
                      <a:cubicBezTo>
                        <a:pt x="1632" y="370"/>
                        <a:pt x="1274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" name="Google Shape;974;p40"/>
                <p:cNvSpPr/>
                <p:nvPr/>
              </p:nvSpPr>
              <p:spPr>
                <a:xfrm rot="-5400000">
                  <a:off x="368111" y="1142117"/>
                  <a:ext cx="265510" cy="71033"/>
                </a:xfrm>
                <a:custGeom>
                  <a:rect b="b" l="l" r="r" t="t"/>
                  <a:pathLst>
                    <a:path extrusionOk="0" h="1644" w="6145">
                      <a:moveTo>
                        <a:pt x="822" y="0"/>
                      </a:moveTo>
                      <a:cubicBezTo>
                        <a:pt x="358" y="0"/>
                        <a:pt x="0" y="369"/>
                        <a:pt x="0" y="822"/>
                      </a:cubicBezTo>
                      <a:cubicBezTo>
                        <a:pt x="0" y="1274"/>
                        <a:pt x="358" y="1643"/>
                        <a:pt x="822" y="1643"/>
                      </a:cubicBezTo>
                      <a:lnTo>
                        <a:pt x="5323" y="1643"/>
                      </a:lnTo>
                      <a:cubicBezTo>
                        <a:pt x="5382" y="1643"/>
                        <a:pt x="5442" y="1643"/>
                        <a:pt x="5489" y="1631"/>
                      </a:cubicBezTo>
                      <a:cubicBezTo>
                        <a:pt x="5858" y="1560"/>
                        <a:pt x="6144" y="1227"/>
                        <a:pt x="6144" y="822"/>
                      </a:cubicBezTo>
                      <a:cubicBezTo>
                        <a:pt x="6144" y="369"/>
                        <a:pt x="5775" y="0"/>
                        <a:pt x="53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" name="Google Shape;975;p40"/>
                <p:cNvSpPr/>
                <p:nvPr/>
              </p:nvSpPr>
              <p:spPr>
                <a:xfrm rot="-5400000">
                  <a:off x="-457563" y="804644"/>
                  <a:ext cx="499047" cy="377634"/>
                </a:xfrm>
                <a:custGeom>
                  <a:rect b="b" l="l" r="r" t="t"/>
                  <a:pathLst>
                    <a:path extrusionOk="0" h="8740" w="11550">
                      <a:moveTo>
                        <a:pt x="8954" y="0"/>
                      </a:moveTo>
                      <a:cubicBezTo>
                        <a:pt x="3203" y="0"/>
                        <a:pt x="0" y="1715"/>
                        <a:pt x="0" y="7466"/>
                      </a:cubicBezTo>
                      <a:lnTo>
                        <a:pt x="0" y="8740"/>
                      </a:lnTo>
                      <a:lnTo>
                        <a:pt x="3274" y="8740"/>
                      </a:lnTo>
                      <a:lnTo>
                        <a:pt x="3274" y="7466"/>
                      </a:lnTo>
                      <a:cubicBezTo>
                        <a:pt x="3274" y="3513"/>
                        <a:pt x="5001" y="3275"/>
                        <a:pt x="8954" y="3275"/>
                      </a:cubicBezTo>
                      <a:lnTo>
                        <a:pt x="11549" y="3275"/>
                      </a:lnTo>
                      <a:lnTo>
                        <a:pt x="115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" name="Google Shape;976;p40"/>
                <p:cNvSpPr/>
                <p:nvPr/>
              </p:nvSpPr>
              <p:spPr>
                <a:xfrm rot="-5400000">
                  <a:off x="-153771" y="1134145"/>
                  <a:ext cx="265985" cy="71033"/>
                </a:xfrm>
                <a:custGeom>
                  <a:rect b="b" l="l" r="r" t="t"/>
                  <a:pathLst>
                    <a:path extrusionOk="0" h="1644" w="6156">
                      <a:moveTo>
                        <a:pt x="822" y="0"/>
                      </a:moveTo>
                      <a:cubicBezTo>
                        <a:pt x="369" y="0"/>
                        <a:pt x="0" y="369"/>
                        <a:pt x="0" y="822"/>
                      </a:cubicBezTo>
                      <a:cubicBezTo>
                        <a:pt x="0" y="1274"/>
                        <a:pt x="369" y="1643"/>
                        <a:pt x="822" y="1643"/>
                      </a:cubicBezTo>
                      <a:lnTo>
                        <a:pt x="5334" y="1643"/>
                      </a:lnTo>
                      <a:cubicBezTo>
                        <a:pt x="5739" y="1643"/>
                        <a:pt x="6084" y="1346"/>
                        <a:pt x="6144" y="953"/>
                      </a:cubicBezTo>
                      <a:cubicBezTo>
                        <a:pt x="6144" y="905"/>
                        <a:pt x="6156" y="870"/>
                        <a:pt x="6156" y="822"/>
                      </a:cubicBezTo>
                      <a:cubicBezTo>
                        <a:pt x="6156" y="369"/>
                        <a:pt x="5786" y="0"/>
                        <a:pt x="533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" name="Google Shape;977;p40"/>
                <p:cNvSpPr/>
                <p:nvPr/>
              </p:nvSpPr>
              <p:spPr>
                <a:xfrm rot="-5400000">
                  <a:off x="-365229" y="610988"/>
                  <a:ext cx="71033" cy="265985"/>
                </a:xfrm>
                <a:custGeom>
                  <a:rect b="b" l="l" r="r" t="t"/>
                  <a:pathLst>
                    <a:path extrusionOk="0" h="6156" w="1644">
                      <a:moveTo>
                        <a:pt x="822" y="0"/>
                      </a:moveTo>
                      <a:cubicBezTo>
                        <a:pt x="370" y="0"/>
                        <a:pt x="1" y="370"/>
                        <a:pt x="1" y="822"/>
                      </a:cubicBezTo>
                      <a:lnTo>
                        <a:pt x="1" y="5334"/>
                      </a:lnTo>
                      <a:cubicBezTo>
                        <a:pt x="1" y="5787"/>
                        <a:pt x="358" y="6156"/>
                        <a:pt x="822" y="6156"/>
                      </a:cubicBezTo>
                      <a:cubicBezTo>
                        <a:pt x="1275" y="6156"/>
                        <a:pt x="1644" y="5787"/>
                        <a:pt x="1644" y="5334"/>
                      </a:cubicBezTo>
                      <a:lnTo>
                        <a:pt x="1644" y="822"/>
                      </a:lnTo>
                      <a:cubicBezTo>
                        <a:pt x="1644" y="370"/>
                        <a:pt x="1275" y="0"/>
                        <a:pt x="8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78" name="Google Shape;978;p40"/>
              <p:cNvSpPr/>
              <p:nvPr/>
            </p:nvSpPr>
            <p:spPr>
              <a:xfrm rot="-5400000">
                <a:off x="8290433" y="1827836"/>
                <a:ext cx="534732" cy="534695"/>
              </a:xfrm>
              <a:custGeom>
                <a:rect b="b" l="l" r="r" t="t"/>
                <a:pathLst>
                  <a:path extrusionOk="0" h="7395" w="7395">
                    <a:moveTo>
                      <a:pt x="3691" y="1370"/>
                    </a:moveTo>
                    <a:cubicBezTo>
                      <a:pt x="4037" y="1370"/>
                      <a:pt x="4322" y="1655"/>
                      <a:pt x="4322" y="2001"/>
                    </a:cubicBezTo>
                    <a:cubicBezTo>
                      <a:pt x="4322" y="2358"/>
                      <a:pt x="4037" y="2644"/>
                      <a:pt x="3691" y="2644"/>
                    </a:cubicBezTo>
                    <a:cubicBezTo>
                      <a:pt x="3334" y="2644"/>
                      <a:pt x="3048" y="2358"/>
                      <a:pt x="3048" y="2001"/>
                    </a:cubicBezTo>
                    <a:cubicBezTo>
                      <a:pt x="3048" y="1655"/>
                      <a:pt x="3334" y="1370"/>
                      <a:pt x="3691" y="1370"/>
                    </a:cubicBezTo>
                    <a:close/>
                    <a:moveTo>
                      <a:pt x="1917" y="3132"/>
                    </a:moveTo>
                    <a:cubicBezTo>
                      <a:pt x="2275" y="3132"/>
                      <a:pt x="2560" y="3417"/>
                      <a:pt x="2560" y="3775"/>
                    </a:cubicBezTo>
                    <a:cubicBezTo>
                      <a:pt x="2560" y="4120"/>
                      <a:pt x="2275" y="4406"/>
                      <a:pt x="1917" y="4406"/>
                    </a:cubicBezTo>
                    <a:cubicBezTo>
                      <a:pt x="1572" y="4406"/>
                      <a:pt x="1286" y="4120"/>
                      <a:pt x="1286" y="3775"/>
                    </a:cubicBezTo>
                    <a:cubicBezTo>
                      <a:pt x="1286" y="3417"/>
                      <a:pt x="1572" y="3132"/>
                      <a:pt x="1917" y="3132"/>
                    </a:cubicBezTo>
                    <a:close/>
                    <a:moveTo>
                      <a:pt x="3703" y="3132"/>
                    </a:moveTo>
                    <a:cubicBezTo>
                      <a:pt x="4049" y="3132"/>
                      <a:pt x="4334" y="3417"/>
                      <a:pt x="4334" y="3775"/>
                    </a:cubicBezTo>
                    <a:cubicBezTo>
                      <a:pt x="4334" y="4120"/>
                      <a:pt x="4049" y="4406"/>
                      <a:pt x="3703" y="4406"/>
                    </a:cubicBezTo>
                    <a:cubicBezTo>
                      <a:pt x="3346" y="4406"/>
                      <a:pt x="3060" y="4120"/>
                      <a:pt x="3060" y="3775"/>
                    </a:cubicBezTo>
                    <a:cubicBezTo>
                      <a:pt x="3060" y="3417"/>
                      <a:pt x="3346" y="3132"/>
                      <a:pt x="3703" y="3132"/>
                    </a:cubicBezTo>
                    <a:close/>
                    <a:moveTo>
                      <a:pt x="5454" y="3132"/>
                    </a:moveTo>
                    <a:cubicBezTo>
                      <a:pt x="5799" y="3132"/>
                      <a:pt x="6085" y="3417"/>
                      <a:pt x="6085" y="3775"/>
                    </a:cubicBezTo>
                    <a:cubicBezTo>
                      <a:pt x="6085" y="4120"/>
                      <a:pt x="5799" y="4406"/>
                      <a:pt x="5454" y="4406"/>
                    </a:cubicBezTo>
                    <a:cubicBezTo>
                      <a:pt x="5096" y="4406"/>
                      <a:pt x="4811" y="4120"/>
                      <a:pt x="4811" y="3775"/>
                    </a:cubicBezTo>
                    <a:cubicBezTo>
                      <a:pt x="4811" y="3417"/>
                      <a:pt x="5096" y="3132"/>
                      <a:pt x="5454" y="3132"/>
                    </a:cubicBezTo>
                    <a:close/>
                    <a:moveTo>
                      <a:pt x="3691" y="4894"/>
                    </a:moveTo>
                    <a:cubicBezTo>
                      <a:pt x="4037" y="4894"/>
                      <a:pt x="4322" y="5180"/>
                      <a:pt x="4322" y="5537"/>
                    </a:cubicBezTo>
                    <a:cubicBezTo>
                      <a:pt x="4322" y="5882"/>
                      <a:pt x="4037" y="6168"/>
                      <a:pt x="3691" y="6168"/>
                    </a:cubicBezTo>
                    <a:cubicBezTo>
                      <a:pt x="3334" y="6168"/>
                      <a:pt x="3048" y="5882"/>
                      <a:pt x="3048" y="5537"/>
                    </a:cubicBezTo>
                    <a:cubicBezTo>
                      <a:pt x="3048" y="5180"/>
                      <a:pt x="3334" y="4894"/>
                      <a:pt x="3691" y="4894"/>
                    </a:cubicBezTo>
                    <a:close/>
                    <a:moveTo>
                      <a:pt x="3549" y="0"/>
                    </a:moveTo>
                    <a:cubicBezTo>
                      <a:pt x="3453" y="0"/>
                      <a:pt x="3370" y="84"/>
                      <a:pt x="3370" y="179"/>
                    </a:cubicBezTo>
                    <a:lnTo>
                      <a:pt x="3370" y="453"/>
                    </a:lnTo>
                    <a:cubicBezTo>
                      <a:pt x="3370" y="465"/>
                      <a:pt x="3370" y="477"/>
                      <a:pt x="3382" y="500"/>
                    </a:cubicBezTo>
                    <a:cubicBezTo>
                      <a:pt x="3168" y="512"/>
                      <a:pt x="2965" y="560"/>
                      <a:pt x="2763" y="620"/>
                    </a:cubicBezTo>
                    <a:cubicBezTo>
                      <a:pt x="2763" y="596"/>
                      <a:pt x="2763" y="584"/>
                      <a:pt x="2751" y="572"/>
                    </a:cubicBezTo>
                    <a:lnTo>
                      <a:pt x="2644" y="322"/>
                    </a:lnTo>
                    <a:cubicBezTo>
                      <a:pt x="2617" y="251"/>
                      <a:pt x="2557" y="213"/>
                      <a:pt x="2494" y="213"/>
                    </a:cubicBezTo>
                    <a:cubicBezTo>
                      <a:pt x="2473" y="213"/>
                      <a:pt x="2451" y="217"/>
                      <a:pt x="2429" y="227"/>
                    </a:cubicBezTo>
                    <a:lnTo>
                      <a:pt x="2132" y="346"/>
                    </a:lnTo>
                    <a:cubicBezTo>
                      <a:pt x="2048" y="381"/>
                      <a:pt x="2001" y="489"/>
                      <a:pt x="2048" y="572"/>
                    </a:cubicBezTo>
                    <a:lnTo>
                      <a:pt x="2144" y="822"/>
                    </a:lnTo>
                    <a:cubicBezTo>
                      <a:pt x="2156" y="834"/>
                      <a:pt x="2156" y="846"/>
                      <a:pt x="2167" y="858"/>
                    </a:cubicBezTo>
                    <a:cubicBezTo>
                      <a:pt x="1989" y="953"/>
                      <a:pt x="1810" y="1072"/>
                      <a:pt x="1655" y="1203"/>
                    </a:cubicBezTo>
                    <a:cubicBezTo>
                      <a:pt x="1655" y="1191"/>
                      <a:pt x="1644" y="1179"/>
                      <a:pt x="1632" y="1167"/>
                    </a:cubicBezTo>
                    <a:lnTo>
                      <a:pt x="1441" y="977"/>
                    </a:lnTo>
                    <a:cubicBezTo>
                      <a:pt x="1405" y="941"/>
                      <a:pt x="1361" y="923"/>
                      <a:pt x="1316" y="923"/>
                    </a:cubicBezTo>
                    <a:cubicBezTo>
                      <a:pt x="1271" y="923"/>
                      <a:pt x="1227" y="941"/>
                      <a:pt x="1191" y="977"/>
                    </a:cubicBezTo>
                    <a:lnTo>
                      <a:pt x="977" y="1203"/>
                    </a:lnTo>
                    <a:cubicBezTo>
                      <a:pt x="905" y="1262"/>
                      <a:pt x="905" y="1370"/>
                      <a:pt x="977" y="1441"/>
                    </a:cubicBezTo>
                    <a:lnTo>
                      <a:pt x="1167" y="1632"/>
                    </a:lnTo>
                    <a:cubicBezTo>
                      <a:pt x="1179" y="1643"/>
                      <a:pt x="1191" y="1643"/>
                      <a:pt x="1191" y="1655"/>
                    </a:cubicBezTo>
                    <a:cubicBezTo>
                      <a:pt x="1072" y="1810"/>
                      <a:pt x="953" y="1977"/>
                      <a:pt x="858" y="2155"/>
                    </a:cubicBezTo>
                    <a:cubicBezTo>
                      <a:pt x="846" y="2144"/>
                      <a:pt x="834" y="2144"/>
                      <a:pt x="834" y="2144"/>
                    </a:cubicBezTo>
                    <a:lnTo>
                      <a:pt x="572" y="2036"/>
                    </a:lnTo>
                    <a:cubicBezTo>
                      <a:pt x="551" y="2027"/>
                      <a:pt x="529" y="2023"/>
                      <a:pt x="507" y="2023"/>
                    </a:cubicBezTo>
                    <a:cubicBezTo>
                      <a:pt x="443" y="2023"/>
                      <a:pt x="381" y="2061"/>
                      <a:pt x="346" y="2132"/>
                    </a:cubicBezTo>
                    <a:lnTo>
                      <a:pt x="227" y="2417"/>
                    </a:lnTo>
                    <a:cubicBezTo>
                      <a:pt x="191" y="2501"/>
                      <a:pt x="239" y="2608"/>
                      <a:pt x="322" y="2644"/>
                    </a:cubicBezTo>
                    <a:lnTo>
                      <a:pt x="572" y="2751"/>
                    </a:lnTo>
                    <a:lnTo>
                      <a:pt x="596" y="2751"/>
                    </a:lnTo>
                    <a:cubicBezTo>
                      <a:pt x="536" y="2953"/>
                      <a:pt x="501" y="3156"/>
                      <a:pt x="477" y="3370"/>
                    </a:cubicBezTo>
                    <a:lnTo>
                      <a:pt x="179" y="3370"/>
                    </a:lnTo>
                    <a:cubicBezTo>
                      <a:pt x="84" y="3370"/>
                      <a:pt x="0" y="3453"/>
                      <a:pt x="0" y="3548"/>
                    </a:cubicBezTo>
                    <a:lnTo>
                      <a:pt x="0" y="3858"/>
                    </a:lnTo>
                    <a:cubicBezTo>
                      <a:pt x="0" y="3953"/>
                      <a:pt x="84" y="4025"/>
                      <a:pt x="179" y="4025"/>
                    </a:cubicBezTo>
                    <a:lnTo>
                      <a:pt x="477" y="4025"/>
                    </a:lnTo>
                    <a:cubicBezTo>
                      <a:pt x="489" y="4203"/>
                      <a:pt x="524" y="4382"/>
                      <a:pt x="560" y="4549"/>
                    </a:cubicBezTo>
                    <a:lnTo>
                      <a:pt x="548" y="4549"/>
                    </a:lnTo>
                    <a:lnTo>
                      <a:pt x="286" y="4656"/>
                    </a:lnTo>
                    <a:cubicBezTo>
                      <a:pt x="203" y="4691"/>
                      <a:pt x="155" y="4787"/>
                      <a:pt x="191" y="4870"/>
                    </a:cubicBezTo>
                    <a:lnTo>
                      <a:pt x="298" y="5168"/>
                    </a:lnTo>
                    <a:cubicBezTo>
                      <a:pt x="326" y="5232"/>
                      <a:pt x="389" y="5275"/>
                      <a:pt x="460" y="5275"/>
                    </a:cubicBezTo>
                    <a:cubicBezTo>
                      <a:pt x="481" y="5275"/>
                      <a:pt x="503" y="5271"/>
                      <a:pt x="524" y="5263"/>
                    </a:cubicBezTo>
                    <a:lnTo>
                      <a:pt x="786" y="5168"/>
                    </a:lnTo>
                    <a:cubicBezTo>
                      <a:pt x="786" y="5168"/>
                      <a:pt x="798" y="5168"/>
                      <a:pt x="798" y="5156"/>
                    </a:cubicBezTo>
                    <a:cubicBezTo>
                      <a:pt x="905" y="5370"/>
                      <a:pt x="1036" y="5573"/>
                      <a:pt x="1179" y="5751"/>
                    </a:cubicBezTo>
                    <a:cubicBezTo>
                      <a:pt x="1179" y="5763"/>
                      <a:pt x="1179" y="5763"/>
                      <a:pt x="1167" y="5763"/>
                    </a:cubicBezTo>
                    <a:lnTo>
                      <a:pt x="977" y="5965"/>
                    </a:lnTo>
                    <a:cubicBezTo>
                      <a:pt x="905" y="6025"/>
                      <a:pt x="905" y="6132"/>
                      <a:pt x="977" y="6204"/>
                    </a:cubicBezTo>
                    <a:lnTo>
                      <a:pt x="1191" y="6430"/>
                    </a:lnTo>
                    <a:cubicBezTo>
                      <a:pt x="1227" y="6460"/>
                      <a:pt x="1271" y="6474"/>
                      <a:pt x="1316" y="6474"/>
                    </a:cubicBezTo>
                    <a:cubicBezTo>
                      <a:pt x="1361" y="6474"/>
                      <a:pt x="1405" y="6460"/>
                      <a:pt x="1441" y="6430"/>
                    </a:cubicBezTo>
                    <a:lnTo>
                      <a:pt x="1632" y="6227"/>
                    </a:lnTo>
                    <a:cubicBezTo>
                      <a:pt x="1644" y="6227"/>
                      <a:pt x="1644" y="6227"/>
                      <a:pt x="1644" y="6215"/>
                    </a:cubicBezTo>
                    <a:cubicBezTo>
                      <a:pt x="1786" y="6335"/>
                      <a:pt x="1941" y="6430"/>
                      <a:pt x="2096" y="6525"/>
                    </a:cubicBezTo>
                    <a:cubicBezTo>
                      <a:pt x="2096" y="6525"/>
                      <a:pt x="2084" y="6537"/>
                      <a:pt x="2084" y="6537"/>
                    </a:cubicBezTo>
                    <a:lnTo>
                      <a:pt x="1977" y="6799"/>
                    </a:lnTo>
                    <a:cubicBezTo>
                      <a:pt x="1941" y="6882"/>
                      <a:pt x="1977" y="6977"/>
                      <a:pt x="2060" y="7025"/>
                    </a:cubicBezTo>
                    <a:lnTo>
                      <a:pt x="2346" y="7144"/>
                    </a:lnTo>
                    <a:cubicBezTo>
                      <a:pt x="2371" y="7153"/>
                      <a:pt x="2396" y="7158"/>
                      <a:pt x="2420" y="7158"/>
                    </a:cubicBezTo>
                    <a:cubicBezTo>
                      <a:pt x="2487" y="7158"/>
                      <a:pt x="2546" y="7122"/>
                      <a:pt x="2572" y="7061"/>
                    </a:cubicBezTo>
                    <a:lnTo>
                      <a:pt x="2691" y="6811"/>
                    </a:lnTo>
                    <a:cubicBezTo>
                      <a:pt x="2691" y="6799"/>
                      <a:pt x="2691" y="6787"/>
                      <a:pt x="2691" y="6787"/>
                    </a:cubicBezTo>
                    <a:cubicBezTo>
                      <a:pt x="2918" y="6858"/>
                      <a:pt x="3144" y="6906"/>
                      <a:pt x="3370" y="6930"/>
                    </a:cubicBezTo>
                    <a:cubicBezTo>
                      <a:pt x="3370" y="6930"/>
                      <a:pt x="3370" y="6942"/>
                      <a:pt x="3370" y="6954"/>
                    </a:cubicBezTo>
                    <a:lnTo>
                      <a:pt x="3370" y="7227"/>
                    </a:lnTo>
                    <a:cubicBezTo>
                      <a:pt x="3370" y="7323"/>
                      <a:pt x="3453" y="7394"/>
                      <a:pt x="3549" y="7394"/>
                    </a:cubicBezTo>
                    <a:lnTo>
                      <a:pt x="3858" y="7394"/>
                    </a:lnTo>
                    <a:cubicBezTo>
                      <a:pt x="3953" y="7394"/>
                      <a:pt x="4025" y="7323"/>
                      <a:pt x="4025" y="7227"/>
                    </a:cubicBezTo>
                    <a:lnTo>
                      <a:pt x="4025" y="6954"/>
                    </a:lnTo>
                    <a:cubicBezTo>
                      <a:pt x="4025" y="6942"/>
                      <a:pt x="4025" y="6930"/>
                      <a:pt x="4025" y="6918"/>
                    </a:cubicBezTo>
                    <a:cubicBezTo>
                      <a:pt x="4239" y="6906"/>
                      <a:pt x="4442" y="6858"/>
                      <a:pt x="4632" y="6799"/>
                    </a:cubicBezTo>
                    <a:cubicBezTo>
                      <a:pt x="4644" y="6811"/>
                      <a:pt x="4644" y="6823"/>
                      <a:pt x="4644" y="6823"/>
                    </a:cubicBezTo>
                    <a:lnTo>
                      <a:pt x="4751" y="7085"/>
                    </a:lnTo>
                    <a:cubicBezTo>
                      <a:pt x="4779" y="7149"/>
                      <a:pt x="4849" y="7192"/>
                      <a:pt x="4917" y="7192"/>
                    </a:cubicBezTo>
                    <a:cubicBezTo>
                      <a:pt x="4938" y="7192"/>
                      <a:pt x="4958" y="7188"/>
                      <a:pt x="4977" y="7180"/>
                    </a:cubicBezTo>
                    <a:lnTo>
                      <a:pt x="5263" y="7061"/>
                    </a:lnTo>
                    <a:cubicBezTo>
                      <a:pt x="5358" y="7013"/>
                      <a:pt x="5394" y="6918"/>
                      <a:pt x="5358" y="6835"/>
                    </a:cubicBezTo>
                    <a:lnTo>
                      <a:pt x="5251" y="6573"/>
                    </a:lnTo>
                    <a:cubicBezTo>
                      <a:pt x="5251" y="6561"/>
                      <a:pt x="5239" y="6561"/>
                      <a:pt x="5239" y="6549"/>
                    </a:cubicBezTo>
                    <a:cubicBezTo>
                      <a:pt x="5418" y="6442"/>
                      <a:pt x="5585" y="6335"/>
                      <a:pt x="5739" y="6204"/>
                    </a:cubicBezTo>
                    <a:cubicBezTo>
                      <a:pt x="5751" y="6215"/>
                      <a:pt x="5763" y="6227"/>
                      <a:pt x="5763" y="6227"/>
                    </a:cubicBezTo>
                    <a:lnTo>
                      <a:pt x="5966" y="6430"/>
                    </a:lnTo>
                    <a:cubicBezTo>
                      <a:pt x="5995" y="6460"/>
                      <a:pt x="6037" y="6474"/>
                      <a:pt x="6080" y="6474"/>
                    </a:cubicBezTo>
                    <a:cubicBezTo>
                      <a:pt x="6123" y="6474"/>
                      <a:pt x="6168" y="6460"/>
                      <a:pt x="6204" y="6430"/>
                    </a:cubicBezTo>
                    <a:lnTo>
                      <a:pt x="6430" y="6204"/>
                    </a:lnTo>
                    <a:cubicBezTo>
                      <a:pt x="6489" y="6144"/>
                      <a:pt x="6489" y="6025"/>
                      <a:pt x="6430" y="5965"/>
                    </a:cubicBezTo>
                    <a:lnTo>
                      <a:pt x="6227" y="5763"/>
                    </a:lnTo>
                    <a:cubicBezTo>
                      <a:pt x="6216" y="5751"/>
                      <a:pt x="6216" y="5751"/>
                      <a:pt x="6204" y="5739"/>
                    </a:cubicBezTo>
                    <a:cubicBezTo>
                      <a:pt x="6323" y="5584"/>
                      <a:pt x="6442" y="5418"/>
                      <a:pt x="6537" y="5239"/>
                    </a:cubicBezTo>
                    <a:cubicBezTo>
                      <a:pt x="6549" y="5251"/>
                      <a:pt x="6561" y="5251"/>
                      <a:pt x="6573" y="5263"/>
                    </a:cubicBezTo>
                    <a:lnTo>
                      <a:pt x="6823" y="5370"/>
                    </a:lnTo>
                    <a:cubicBezTo>
                      <a:pt x="6847" y="5379"/>
                      <a:pt x="6871" y="5384"/>
                      <a:pt x="6895" y="5384"/>
                    </a:cubicBezTo>
                    <a:cubicBezTo>
                      <a:pt x="6963" y="5384"/>
                      <a:pt x="7022" y="5346"/>
                      <a:pt x="7049" y="5275"/>
                    </a:cubicBezTo>
                    <a:lnTo>
                      <a:pt x="7168" y="4989"/>
                    </a:lnTo>
                    <a:cubicBezTo>
                      <a:pt x="7204" y="4906"/>
                      <a:pt x="7168" y="4799"/>
                      <a:pt x="7085" y="4763"/>
                    </a:cubicBezTo>
                    <a:lnTo>
                      <a:pt x="6823" y="4656"/>
                    </a:lnTo>
                    <a:cubicBezTo>
                      <a:pt x="6811" y="4644"/>
                      <a:pt x="6799" y="4644"/>
                      <a:pt x="6775" y="4644"/>
                    </a:cubicBezTo>
                    <a:cubicBezTo>
                      <a:pt x="6835" y="4441"/>
                      <a:pt x="6882" y="4239"/>
                      <a:pt x="6906" y="4025"/>
                    </a:cubicBezTo>
                    <a:lnTo>
                      <a:pt x="7228" y="4025"/>
                    </a:lnTo>
                    <a:cubicBezTo>
                      <a:pt x="7323" y="4025"/>
                      <a:pt x="7394" y="3953"/>
                      <a:pt x="7394" y="3858"/>
                    </a:cubicBezTo>
                    <a:lnTo>
                      <a:pt x="7394" y="3548"/>
                    </a:lnTo>
                    <a:cubicBezTo>
                      <a:pt x="7394" y="3453"/>
                      <a:pt x="7323" y="3370"/>
                      <a:pt x="7228" y="3370"/>
                    </a:cubicBezTo>
                    <a:lnTo>
                      <a:pt x="6954" y="3370"/>
                    </a:lnTo>
                    <a:cubicBezTo>
                      <a:pt x="6930" y="3370"/>
                      <a:pt x="6918" y="3382"/>
                      <a:pt x="6906" y="3382"/>
                    </a:cubicBezTo>
                    <a:cubicBezTo>
                      <a:pt x="6882" y="3203"/>
                      <a:pt x="6847" y="3025"/>
                      <a:pt x="6799" y="2858"/>
                    </a:cubicBezTo>
                    <a:cubicBezTo>
                      <a:pt x="6823" y="2858"/>
                      <a:pt x="6835" y="2858"/>
                      <a:pt x="6858" y="2846"/>
                    </a:cubicBezTo>
                    <a:lnTo>
                      <a:pt x="7109" y="2751"/>
                    </a:lnTo>
                    <a:cubicBezTo>
                      <a:pt x="7204" y="2715"/>
                      <a:pt x="7251" y="2620"/>
                      <a:pt x="7216" y="2525"/>
                    </a:cubicBezTo>
                    <a:lnTo>
                      <a:pt x="7097" y="2239"/>
                    </a:lnTo>
                    <a:cubicBezTo>
                      <a:pt x="7068" y="2163"/>
                      <a:pt x="7001" y="2124"/>
                      <a:pt x="6933" y="2124"/>
                    </a:cubicBezTo>
                    <a:cubicBezTo>
                      <a:pt x="6916" y="2124"/>
                      <a:pt x="6899" y="2127"/>
                      <a:pt x="6882" y="2132"/>
                    </a:cubicBezTo>
                    <a:lnTo>
                      <a:pt x="6620" y="2239"/>
                    </a:lnTo>
                    <a:cubicBezTo>
                      <a:pt x="6608" y="2239"/>
                      <a:pt x="6585" y="2251"/>
                      <a:pt x="6573" y="2263"/>
                    </a:cubicBezTo>
                    <a:cubicBezTo>
                      <a:pt x="6466" y="2048"/>
                      <a:pt x="6335" y="1846"/>
                      <a:pt x="6192" y="1667"/>
                    </a:cubicBezTo>
                    <a:cubicBezTo>
                      <a:pt x="6204" y="1655"/>
                      <a:pt x="6216" y="1643"/>
                      <a:pt x="6227" y="1632"/>
                    </a:cubicBezTo>
                    <a:lnTo>
                      <a:pt x="6430" y="1441"/>
                    </a:lnTo>
                    <a:cubicBezTo>
                      <a:pt x="6489" y="1370"/>
                      <a:pt x="6489" y="1262"/>
                      <a:pt x="6430" y="1203"/>
                    </a:cubicBezTo>
                    <a:lnTo>
                      <a:pt x="6204" y="977"/>
                    </a:lnTo>
                    <a:cubicBezTo>
                      <a:pt x="6168" y="941"/>
                      <a:pt x="6123" y="923"/>
                      <a:pt x="6080" y="923"/>
                    </a:cubicBezTo>
                    <a:cubicBezTo>
                      <a:pt x="6037" y="923"/>
                      <a:pt x="5995" y="941"/>
                      <a:pt x="5966" y="977"/>
                    </a:cubicBezTo>
                    <a:lnTo>
                      <a:pt x="5763" y="1167"/>
                    </a:lnTo>
                    <a:cubicBezTo>
                      <a:pt x="5751" y="1179"/>
                      <a:pt x="5739" y="1203"/>
                      <a:pt x="5739" y="1215"/>
                    </a:cubicBezTo>
                    <a:cubicBezTo>
                      <a:pt x="5596" y="1096"/>
                      <a:pt x="5442" y="1001"/>
                      <a:pt x="5287" y="905"/>
                    </a:cubicBezTo>
                    <a:cubicBezTo>
                      <a:pt x="5299" y="893"/>
                      <a:pt x="5311" y="881"/>
                      <a:pt x="5311" y="858"/>
                    </a:cubicBezTo>
                    <a:lnTo>
                      <a:pt x="5430" y="608"/>
                    </a:lnTo>
                    <a:cubicBezTo>
                      <a:pt x="5465" y="524"/>
                      <a:pt x="5430" y="417"/>
                      <a:pt x="5334" y="381"/>
                    </a:cubicBezTo>
                    <a:lnTo>
                      <a:pt x="5049" y="250"/>
                    </a:lnTo>
                    <a:cubicBezTo>
                      <a:pt x="5030" y="242"/>
                      <a:pt x="5010" y="238"/>
                      <a:pt x="4990" y="238"/>
                    </a:cubicBezTo>
                    <a:cubicBezTo>
                      <a:pt x="4924" y="238"/>
                      <a:pt x="4859" y="281"/>
                      <a:pt x="4823" y="346"/>
                    </a:cubicBezTo>
                    <a:lnTo>
                      <a:pt x="4715" y="596"/>
                    </a:lnTo>
                    <a:cubicBezTo>
                      <a:pt x="4703" y="608"/>
                      <a:pt x="4703" y="631"/>
                      <a:pt x="4703" y="643"/>
                    </a:cubicBezTo>
                    <a:cubicBezTo>
                      <a:pt x="4489" y="572"/>
                      <a:pt x="4263" y="524"/>
                      <a:pt x="4025" y="500"/>
                    </a:cubicBezTo>
                    <a:cubicBezTo>
                      <a:pt x="4025" y="489"/>
                      <a:pt x="4025" y="465"/>
                      <a:pt x="4025" y="453"/>
                    </a:cubicBezTo>
                    <a:lnTo>
                      <a:pt x="4025" y="179"/>
                    </a:lnTo>
                    <a:cubicBezTo>
                      <a:pt x="4025" y="84"/>
                      <a:pt x="3953" y="0"/>
                      <a:pt x="3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9" name="Google Shape;979;p40"/>
            <p:cNvGrpSpPr/>
            <p:nvPr/>
          </p:nvGrpSpPr>
          <p:grpSpPr>
            <a:xfrm>
              <a:off x="-9" y="1745236"/>
              <a:ext cx="1789944" cy="3398275"/>
              <a:chOff x="-9" y="1745236"/>
              <a:chExt cx="1789944" cy="3398275"/>
            </a:xfrm>
          </p:grpSpPr>
          <p:sp>
            <p:nvSpPr>
              <p:cNvPr id="980" name="Google Shape;980;p40"/>
              <p:cNvSpPr/>
              <p:nvPr/>
            </p:nvSpPr>
            <p:spPr>
              <a:xfrm flipH="1">
                <a:off x="187830" y="4585023"/>
                <a:ext cx="122500" cy="558489"/>
              </a:xfrm>
              <a:custGeom>
                <a:rect b="b" l="l" r="r" t="t"/>
                <a:pathLst>
                  <a:path extrusionOk="0" h="32171" w="2835">
                    <a:moveTo>
                      <a:pt x="1" y="0"/>
                    </a:moveTo>
                    <a:lnTo>
                      <a:pt x="1" y="32171"/>
                    </a:lnTo>
                    <a:lnTo>
                      <a:pt x="2835" y="32171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40"/>
              <p:cNvSpPr/>
              <p:nvPr/>
            </p:nvSpPr>
            <p:spPr>
              <a:xfrm flipH="1">
                <a:off x="1461598" y="3281409"/>
                <a:ext cx="121975" cy="808758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40"/>
              <p:cNvSpPr/>
              <p:nvPr/>
            </p:nvSpPr>
            <p:spPr>
              <a:xfrm flipH="1" rot="5400000">
                <a:off x="976744" y="2673837"/>
                <a:ext cx="1091702" cy="122450"/>
              </a:xfrm>
              <a:custGeom>
                <a:rect b="b" l="l" r="r" t="t"/>
                <a:pathLst>
                  <a:path extrusionOk="0" h="2834" w="26635">
                    <a:moveTo>
                      <a:pt x="0" y="0"/>
                    </a:moveTo>
                    <a:lnTo>
                      <a:pt x="0" y="2834"/>
                    </a:lnTo>
                    <a:lnTo>
                      <a:pt x="26634" y="2834"/>
                    </a:lnTo>
                    <a:lnTo>
                      <a:pt x="266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40"/>
              <p:cNvSpPr/>
              <p:nvPr/>
            </p:nvSpPr>
            <p:spPr>
              <a:xfrm flipH="1">
                <a:off x="421858" y="4259887"/>
                <a:ext cx="793323" cy="122507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40"/>
              <p:cNvSpPr/>
              <p:nvPr/>
            </p:nvSpPr>
            <p:spPr>
              <a:xfrm flipH="1">
                <a:off x="178595" y="4251677"/>
                <a:ext cx="377115" cy="498528"/>
              </a:xfrm>
              <a:custGeom>
                <a:rect b="b" l="l" r="r" t="t"/>
                <a:pathLst>
                  <a:path extrusionOk="0" h="11538" w="8728">
                    <a:moveTo>
                      <a:pt x="1" y="0"/>
                    </a:moveTo>
                    <a:lnTo>
                      <a:pt x="1" y="3274"/>
                    </a:lnTo>
                    <a:lnTo>
                      <a:pt x="1275" y="3274"/>
                    </a:lnTo>
                    <a:cubicBezTo>
                      <a:pt x="5215" y="3274"/>
                      <a:pt x="5454" y="5001"/>
                      <a:pt x="5454" y="8954"/>
                    </a:cubicBezTo>
                    <a:lnTo>
                      <a:pt x="5454" y="11537"/>
                    </a:lnTo>
                    <a:lnTo>
                      <a:pt x="8728" y="11537"/>
                    </a:lnTo>
                    <a:lnTo>
                      <a:pt x="8728" y="8954"/>
                    </a:lnTo>
                    <a:cubicBezTo>
                      <a:pt x="8728" y="3191"/>
                      <a:pt x="7025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40"/>
              <p:cNvSpPr/>
              <p:nvPr/>
            </p:nvSpPr>
            <p:spPr>
              <a:xfrm flipH="1">
                <a:off x="518638" y="4191964"/>
                <a:ext cx="71033" cy="265510"/>
              </a:xfrm>
              <a:custGeom>
                <a:rect b="b" l="l" r="r" t="t"/>
                <a:pathLst>
                  <a:path extrusionOk="0" h="6145" w="1644">
                    <a:moveTo>
                      <a:pt x="822" y="1"/>
                    </a:moveTo>
                    <a:cubicBezTo>
                      <a:pt x="358" y="1"/>
                      <a:pt x="1" y="370"/>
                      <a:pt x="1" y="822"/>
                    </a:cubicBezTo>
                    <a:lnTo>
                      <a:pt x="1" y="5335"/>
                    </a:lnTo>
                    <a:cubicBezTo>
                      <a:pt x="1" y="5787"/>
                      <a:pt x="358" y="6145"/>
                      <a:pt x="822" y="6145"/>
                    </a:cubicBezTo>
                    <a:cubicBezTo>
                      <a:pt x="1275" y="6145"/>
                      <a:pt x="1644" y="5787"/>
                      <a:pt x="1644" y="5335"/>
                    </a:cubicBezTo>
                    <a:lnTo>
                      <a:pt x="1644" y="822"/>
                    </a:lnTo>
                    <a:cubicBezTo>
                      <a:pt x="1644" y="370"/>
                      <a:pt x="1275" y="1"/>
                      <a:pt x="8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40"/>
              <p:cNvSpPr/>
              <p:nvPr/>
            </p:nvSpPr>
            <p:spPr>
              <a:xfrm flipH="1">
                <a:off x="112747" y="4714645"/>
                <a:ext cx="265467" cy="71033"/>
              </a:xfrm>
              <a:custGeom>
                <a:rect b="b" l="l" r="r" t="t"/>
                <a:pathLst>
                  <a:path extrusionOk="0" h="1644" w="6144">
                    <a:moveTo>
                      <a:pt x="822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75"/>
                      <a:pt x="369" y="1644"/>
                      <a:pt x="822" y="1644"/>
                    </a:cubicBezTo>
                    <a:lnTo>
                      <a:pt x="5322" y="1644"/>
                    </a:lnTo>
                    <a:cubicBezTo>
                      <a:pt x="5787" y="1644"/>
                      <a:pt x="6144" y="1275"/>
                      <a:pt x="6144" y="822"/>
                    </a:cubicBezTo>
                    <a:cubicBezTo>
                      <a:pt x="6144" y="370"/>
                      <a:pt x="5787" y="1"/>
                      <a:pt x="5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40"/>
              <p:cNvSpPr/>
              <p:nvPr/>
            </p:nvSpPr>
            <p:spPr>
              <a:xfrm flipH="1">
                <a:off x="1215186" y="3885364"/>
                <a:ext cx="377115" cy="499047"/>
              </a:xfrm>
              <a:custGeom>
                <a:rect b="b" l="l" r="r" t="t"/>
                <a:pathLst>
                  <a:path extrusionOk="0" h="11550" w="8728">
                    <a:moveTo>
                      <a:pt x="0" y="1"/>
                    </a:moveTo>
                    <a:lnTo>
                      <a:pt x="0" y="2596"/>
                    </a:lnTo>
                    <a:cubicBezTo>
                      <a:pt x="0" y="8347"/>
                      <a:pt x="1703" y="11550"/>
                      <a:pt x="7454" y="11550"/>
                    </a:cubicBezTo>
                    <a:lnTo>
                      <a:pt x="8728" y="11550"/>
                    </a:lnTo>
                    <a:lnTo>
                      <a:pt x="8728" y="8276"/>
                    </a:lnTo>
                    <a:lnTo>
                      <a:pt x="7454" y="8276"/>
                    </a:lnTo>
                    <a:cubicBezTo>
                      <a:pt x="3513" y="8276"/>
                      <a:pt x="3275" y="6549"/>
                      <a:pt x="3275" y="2596"/>
                    </a:cubicBezTo>
                    <a:lnTo>
                      <a:pt x="3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0"/>
              <p:cNvSpPr/>
              <p:nvPr/>
            </p:nvSpPr>
            <p:spPr>
              <a:xfrm flipH="1">
                <a:off x="1181225" y="4178095"/>
                <a:ext cx="70515" cy="265985"/>
              </a:xfrm>
              <a:custGeom>
                <a:rect b="b" l="l" r="r" t="t"/>
                <a:pathLst>
                  <a:path extrusionOk="0" h="6156" w="1632">
                    <a:moveTo>
                      <a:pt x="810" y="0"/>
                    </a:moveTo>
                    <a:cubicBezTo>
                      <a:pt x="358" y="0"/>
                      <a:pt x="0" y="370"/>
                      <a:pt x="0" y="822"/>
                    </a:cubicBezTo>
                    <a:lnTo>
                      <a:pt x="0" y="5334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2" y="5787"/>
                      <a:pt x="1632" y="5334"/>
                    </a:cubicBezTo>
                    <a:lnTo>
                      <a:pt x="1632" y="822"/>
                    </a:lnTo>
                    <a:cubicBezTo>
                      <a:pt x="1632" y="370"/>
                      <a:pt x="1274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40"/>
              <p:cNvSpPr/>
              <p:nvPr/>
            </p:nvSpPr>
            <p:spPr>
              <a:xfrm flipH="1">
                <a:off x="1392639" y="3849890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40"/>
              <p:cNvSpPr/>
              <p:nvPr/>
            </p:nvSpPr>
            <p:spPr>
              <a:xfrm flipH="1">
                <a:off x="1093249" y="1811085"/>
                <a:ext cx="499047" cy="377634"/>
              </a:xfrm>
              <a:custGeom>
                <a:rect b="b" l="l" r="r" t="t"/>
                <a:pathLst>
                  <a:path extrusionOk="0" h="8740" w="11550">
                    <a:moveTo>
                      <a:pt x="8954" y="0"/>
                    </a:moveTo>
                    <a:cubicBezTo>
                      <a:pt x="3203" y="0"/>
                      <a:pt x="0" y="1715"/>
                      <a:pt x="0" y="7466"/>
                    </a:cubicBezTo>
                    <a:lnTo>
                      <a:pt x="0" y="8740"/>
                    </a:lnTo>
                    <a:lnTo>
                      <a:pt x="3274" y="8740"/>
                    </a:lnTo>
                    <a:lnTo>
                      <a:pt x="3274" y="7466"/>
                    </a:lnTo>
                    <a:cubicBezTo>
                      <a:pt x="3274" y="3513"/>
                      <a:pt x="5001" y="3275"/>
                      <a:pt x="8954" y="3275"/>
                    </a:cubicBezTo>
                    <a:lnTo>
                      <a:pt x="11549" y="3275"/>
                    </a:lnTo>
                    <a:lnTo>
                      <a:pt x="115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40"/>
              <p:cNvSpPr/>
              <p:nvPr/>
            </p:nvSpPr>
            <p:spPr>
              <a:xfrm flipH="1">
                <a:off x="1384430" y="3328246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40"/>
              <p:cNvSpPr/>
              <p:nvPr/>
            </p:nvSpPr>
            <p:spPr>
              <a:xfrm flipH="1">
                <a:off x="1057776" y="1745236"/>
                <a:ext cx="71033" cy="265985"/>
              </a:xfrm>
              <a:custGeom>
                <a:rect b="b" l="l" r="r" t="t"/>
                <a:pathLst>
                  <a:path extrusionOk="0" h="6156" w="1644">
                    <a:moveTo>
                      <a:pt x="822" y="0"/>
                    </a:moveTo>
                    <a:cubicBezTo>
                      <a:pt x="370" y="0"/>
                      <a:pt x="1" y="370"/>
                      <a:pt x="1" y="822"/>
                    </a:cubicBezTo>
                    <a:lnTo>
                      <a:pt x="1" y="5334"/>
                    </a:lnTo>
                    <a:cubicBezTo>
                      <a:pt x="1" y="5787"/>
                      <a:pt x="358" y="6156"/>
                      <a:pt x="822" y="6156"/>
                    </a:cubicBezTo>
                    <a:cubicBezTo>
                      <a:pt x="1275" y="6156"/>
                      <a:pt x="1644" y="5787"/>
                      <a:pt x="1644" y="5334"/>
                    </a:cubicBezTo>
                    <a:lnTo>
                      <a:pt x="1644" y="822"/>
                    </a:lnTo>
                    <a:cubicBezTo>
                      <a:pt x="1644" y="370"/>
                      <a:pt x="1275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40"/>
              <p:cNvSpPr/>
              <p:nvPr/>
            </p:nvSpPr>
            <p:spPr>
              <a:xfrm rot="-5400000">
                <a:off x="1255221" y="2425136"/>
                <a:ext cx="534732" cy="534695"/>
              </a:xfrm>
              <a:custGeom>
                <a:rect b="b" l="l" r="r" t="t"/>
                <a:pathLst>
                  <a:path extrusionOk="0" h="7395" w="7395">
                    <a:moveTo>
                      <a:pt x="3691" y="1370"/>
                    </a:moveTo>
                    <a:cubicBezTo>
                      <a:pt x="4037" y="1370"/>
                      <a:pt x="4322" y="1655"/>
                      <a:pt x="4322" y="2001"/>
                    </a:cubicBezTo>
                    <a:cubicBezTo>
                      <a:pt x="4322" y="2358"/>
                      <a:pt x="4037" y="2644"/>
                      <a:pt x="3691" y="2644"/>
                    </a:cubicBezTo>
                    <a:cubicBezTo>
                      <a:pt x="3334" y="2644"/>
                      <a:pt x="3048" y="2358"/>
                      <a:pt x="3048" y="2001"/>
                    </a:cubicBezTo>
                    <a:cubicBezTo>
                      <a:pt x="3048" y="1655"/>
                      <a:pt x="3334" y="1370"/>
                      <a:pt x="3691" y="1370"/>
                    </a:cubicBezTo>
                    <a:close/>
                    <a:moveTo>
                      <a:pt x="1917" y="3132"/>
                    </a:moveTo>
                    <a:cubicBezTo>
                      <a:pt x="2275" y="3132"/>
                      <a:pt x="2560" y="3417"/>
                      <a:pt x="2560" y="3775"/>
                    </a:cubicBezTo>
                    <a:cubicBezTo>
                      <a:pt x="2560" y="4120"/>
                      <a:pt x="2275" y="4406"/>
                      <a:pt x="1917" y="4406"/>
                    </a:cubicBezTo>
                    <a:cubicBezTo>
                      <a:pt x="1572" y="4406"/>
                      <a:pt x="1286" y="4120"/>
                      <a:pt x="1286" y="3775"/>
                    </a:cubicBezTo>
                    <a:cubicBezTo>
                      <a:pt x="1286" y="3417"/>
                      <a:pt x="1572" y="3132"/>
                      <a:pt x="1917" y="3132"/>
                    </a:cubicBezTo>
                    <a:close/>
                    <a:moveTo>
                      <a:pt x="3703" y="3132"/>
                    </a:moveTo>
                    <a:cubicBezTo>
                      <a:pt x="4049" y="3132"/>
                      <a:pt x="4334" y="3417"/>
                      <a:pt x="4334" y="3775"/>
                    </a:cubicBezTo>
                    <a:cubicBezTo>
                      <a:pt x="4334" y="4120"/>
                      <a:pt x="4049" y="4406"/>
                      <a:pt x="3703" y="4406"/>
                    </a:cubicBezTo>
                    <a:cubicBezTo>
                      <a:pt x="3346" y="4406"/>
                      <a:pt x="3060" y="4120"/>
                      <a:pt x="3060" y="3775"/>
                    </a:cubicBezTo>
                    <a:cubicBezTo>
                      <a:pt x="3060" y="3417"/>
                      <a:pt x="3346" y="3132"/>
                      <a:pt x="3703" y="3132"/>
                    </a:cubicBezTo>
                    <a:close/>
                    <a:moveTo>
                      <a:pt x="5454" y="3132"/>
                    </a:moveTo>
                    <a:cubicBezTo>
                      <a:pt x="5799" y="3132"/>
                      <a:pt x="6085" y="3417"/>
                      <a:pt x="6085" y="3775"/>
                    </a:cubicBezTo>
                    <a:cubicBezTo>
                      <a:pt x="6085" y="4120"/>
                      <a:pt x="5799" y="4406"/>
                      <a:pt x="5454" y="4406"/>
                    </a:cubicBezTo>
                    <a:cubicBezTo>
                      <a:pt x="5096" y="4406"/>
                      <a:pt x="4811" y="4120"/>
                      <a:pt x="4811" y="3775"/>
                    </a:cubicBezTo>
                    <a:cubicBezTo>
                      <a:pt x="4811" y="3417"/>
                      <a:pt x="5096" y="3132"/>
                      <a:pt x="5454" y="3132"/>
                    </a:cubicBezTo>
                    <a:close/>
                    <a:moveTo>
                      <a:pt x="3691" y="4894"/>
                    </a:moveTo>
                    <a:cubicBezTo>
                      <a:pt x="4037" y="4894"/>
                      <a:pt x="4322" y="5180"/>
                      <a:pt x="4322" y="5537"/>
                    </a:cubicBezTo>
                    <a:cubicBezTo>
                      <a:pt x="4322" y="5882"/>
                      <a:pt x="4037" y="6168"/>
                      <a:pt x="3691" y="6168"/>
                    </a:cubicBezTo>
                    <a:cubicBezTo>
                      <a:pt x="3334" y="6168"/>
                      <a:pt x="3048" y="5882"/>
                      <a:pt x="3048" y="5537"/>
                    </a:cubicBezTo>
                    <a:cubicBezTo>
                      <a:pt x="3048" y="5180"/>
                      <a:pt x="3334" y="4894"/>
                      <a:pt x="3691" y="4894"/>
                    </a:cubicBezTo>
                    <a:close/>
                    <a:moveTo>
                      <a:pt x="3549" y="0"/>
                    </a:moveTo>
                    <a:cubicBezTo>
                      <a:pt x="3453" y="0"/>
                      <a:pt x="3370" y="84"/>
                      <a:pt x="3370" y="179"/>
                    </a:cubicBezTo>
                    <a:lnTo>
                      <a:pt x="3370" y="453"/>
                    </a:lnTo>
                    <a:cubicBezTo>
                      <a:pt x="3370" y="465"/>
                      <a:pt x="3370" y="477"/>
                      <a:pt x="3382" y="500"/>
                    </a:cubicBezTo>
                    <a:cubicBezTo>
                      <a:pt x="3168" y="512"/>
                      <a:pt x="2965" y="560"/>
                      <a:pt x="2763" y="620"/>
                    </a:cubicBezTo>
                    <a:cubicBezTo>
                      <a:pt x="2763" y="596"/>
                      <a:pt x="2763" y="584"/>
                      <a:pt x="2751" y="572"/>
                    </a:cubicBezTo>
                    <a:lnTo>
                      <a:pt x="2644" y="322"/>
                    </a:lnTo>
                    <a:cubicBezTo>
                      <a:pt x="2617" y="251"/>
                      <a:pt x="2557" y="213"/>
                      <a:pt x="2494" y="213"/>
                    </a:cubicBezTo>
                    <a:cubicBezTo>
                      <a:pt x="2473" y="213"/>
                      <a:pt x="2451" y="217"/>
                      <a:pt x="2429" y="227"/>
                    </a:cubicBezTo>
                    <a:lnTo>
                      <a:pt x="2132" y="346"/>
                    </a:lnTo>
                    <a:cubicBezTo>
                      <a:pt x="2048" y="381"/>
                      <a:pt x="2001" y="489"/>
                      <a:pt x="2048" y="572"/>
                    </a:cubicBezTo>
                    <a:lnTo>
                      <a:pt x="2144" y="822"/>
                    </a:lnTo>
                    <a:cubicBezTo>
                      <a:pt x="2156" y="834"/>
                      <a:pt x="2156" y="846"/>
                      <a:pt x="2167" y="858"/>
                    </a:cubicBezTo>
                    <a:cubicBezTo>
                      <a:pt x="1989" y="953"/>
                      <a:pt x="1810" y="1072"/>
                      <a:pt x="1655" y="1203"/>
                    </a:cubicBezTo>
                    <a:cubicBezTo>
                      <a:pt x="1655" y="1191"/>
                      <a:pt x="1644" y="1179"/>
                      <a:pt x="1632" y="1167"/>
                    </a:cubicBezTo>
                    <a:lnTo>
                      <a:pt x="1441" y="977"/>
                    </a:lnTo>
                    <a:cubicBezTo>
                      <a:pt x="1405" y="941"/>
                      <a:pt x="1361" y="923"/>
                      <a:pt x="1316" y="923"/>
                    </a:cubicBezTo>
                    <a:cubicBezTo>
                      <a:pt x="1271" y="923"/>
                      <a:pt x="1227" y="941"/>
                      <a:pt x="1191" y="977"/>
                    </a:cubicBezTo>
                    <a:lnTo>
                      <a:pt x="977" y="1203"/>
                    </a:lnTo>
                    <a:cubicBezTo>
                      <a:pt x="905" y="1262"/>
                      <a:pt x="905" y="1370"/>
                      <a:pt x="977" y="1441"/>
                    </a:cubicBezTo>
                    <a:lnTo>
                      <a:pt x="1167" y="1632"/>
                    </a:lnTo>
                    <a:cubicBezTo>
                      <a:pt x="1179" y="1643"/>
                      <a:pt x="1191" y="1643"/>
                      <a:pt x="1191" y="1655"/>
                    </a:cubicBezTo>
                    <a:cubicBezTo>
                      <a:pt x="1072" y="1810"/>
                      <a:pt x="953" y="1977"/>
                      <a:pt x="858" y="2155"/>
                    </a:cubicBezTo>
                    <a:cubicBezTo>
                      <a:pt x="846" y="2144"/>
                      <a:pt x="834" y="2144"/>
                      <a:pt x="834" y="2144"/>
                    </a:cubicBezTo>
                    <a:lnTo>
                      <a:pt x="572" y="2036"/>
                    </a:lnTo>
                    <a:cubicBezTo>
                      <a:pt x="551" y="2027"/>
                      <a:pt x="529" y="2023"/>
                      <a:pt x="507" y="2023"/>
                    </a:cubicBezTo>
                    <a:cubicBezTo>
                      <a:pt x="443" y="2023"/>
                      <a:pt x="381" y="2061"/>
                      <a:pt x="346" y="2132"/>
                    </a:cubicBezTo>
                    <a:lnTo>
                      <a:pt x="227" y="2417"/>
                    </a:lnTo>
                    <a:cubicBezTo>
                      <a:pt x="191" y="2501"/>
                      <a:pt x="239" y="2608"/>
                      <a:pt x="322" y="2644"/>
                    </a:cubicBezTo>
                    <a:lnTo>
                      <a:pt x="572" y="2751"/>
                    </a:lnTo>
                    <a:lnTo>
                      <a:pt x="596" y="2751"/>
                    </a:lnTo>
                    <a:cubicBezTo>
                      <a:pt x="536" y="2953"/>
                      <a:pt x="501" y="3156"/>
                      <a:pt x="477" y="3370"/>
                    </a:cubicBezTo>
                    <a:lnTo>
                      <a:pt x="179" y="3370"/>
                    </a:lnTo>
                    <a:cubicBezTo>
                      <a:pt x="84" y="3370"/>
                      <a:pt x="0" y="3453"/>
                      <a:pt x="0" y="3548"/>
                    </a:cubicBezTo>
                    <a:lnTo>
                      <a:pt x="0" y="3858"/>
                    </a:lnTo>
                    <a:cubicBezTo>
                      <a:pt x="0" y="3953"/>
                      <a:pt x="84" y="4025"/>
                      <a:pt x="179" y="4025"/>
                    </a:cubicBezTo>
                    <a:lnTo>
                      <a:pt x="477" y="4025"/>
                    </a:lnTo>
                    <a:cubicBezTo>
                      <a:pt x="489" y="4203"/>
                      <a:pt x="524" y="4382"/>
                      <a:pt x="560" y="4549"/>
                    </a:cubicBezTo>
                    <a:lnTo>
                      <a:pt x="548" y="4549"/>
                    </a:lnTo>
                    <a:lnTo>
                      <a:pt x="286" y="4656"/>
                    </a:lnTo>
                    <a:cubicBezTo>
                      <a:pt x="203" y="4691"/>
                      <a:pt x="155" y="4787"/>
                      <a:pt x="191" y="4870"/>
                    </a:cubicBezTo>
                    <a:lnTo>
                      <a:pt x="298" y="5168"/>
                    </a:lnTo>
                    <a:cubicBezTo>
                      <a:pt x="326" y="5232"/>
                      <a:pt x="389" y="5275"/>
                      <a:pt x="460" y="5275"/>
                    </a:cubicBezTo>
                    <a:cubicBezTo>
                      <a:pt x="481" y="5275"/>
                      <a:pt x="503" y="5271"/>
                      <a:pt x="524" y="5263"/>
                    </a:cubicBezTo>
                    <a:lnTo>
                      <a:pt x="786" y="5168"/>
                    </a:lnTo>
                    <a:cubicBezTo>
                      <a:pt x="786" y="5168"/>
                      <a:pt x="798" y="5168"/>
                      <a:pt x="798" y="5156"/>
                    </a:cubicBezTo>
                    <a:cubicBezTo>
                      <a:pt x="905" y="5370"/>
                      <a:pt x="1036" y="5573"/>
                      <a:pt x="1179" y="5751"/>
                    </a:cubicBezTo>
                    <a:cubicBezTo>
                      <a:pt x="1179" y="5763"/>
                      <a:pt x="1179" y="5763"/>
                      <a:pt x="1167" y="5763"/>
                    </a:cubicBezTo>
                    <a:lnTo>
                      <a:pt x="977" y="5965"/>
                    </a:lnTo>
                    <a:cubicBezTo>
                      <a:pt x="905" y="6025"/>
                      <a:pt x="905" y="6132"/>
                      <a:pt x="977" y="6204"/>
                    </a:cubicBezTo>
                    <a:lnTo>
                      <a:pt x="1191" y="6430"/>
                    </a:lnTo>
                    <a:cubicBezTo>
                      <a:pt x="1227" y="6460"/>
                      <a:pt x="1271" y="6474"/>
                      <a:pt x="1316" y="6474"/>
                    </a:cubicBezTo>
                    <a:cubicBezTo>
                      <a:pt x="1361" y="6474"/>
                      <a:pt x="1405" y="6460"/>
                      <a:pt x="1441" y="6430"/>
                    </a:cubicBezTo>
                    <a:lnTo>
                      <a:pt x="1632" y="6227"/>
                    </a:lnTo>
                    <a:cubicBezTo>
                      <a:pt x="1644" y="6227"/>
                      <a:pt x="1644" y="6227"/>
                      <a:pt x="1644" y="6215"/>
                    </a:cubicBezTo>
                    <a:cubicBezTo>
                      <a:pt x="1786" y="6335"/>
                      <a:pt x="1941" y="6430"/>
                      <a:pt x="2096" y="6525"/>
                    </a:cubicBezTo>
                    <a:cubicBezTo>
                      <a:pt x="2096" y="6525"/>
                      <a:pt x="2084" y="6537"/>
                      <a:pt x="2084" y="6537"/>
                    </a:cubicBezTo>
                    <a:lnTo>
                      <a:pt x="1977" y="6799"/>
                    </a:lnTo>
                    <a:cubicBezTo>
                      <a:pt x="1941" y="6882"/>
                      <a:pt x="1977" y="6977"/>
                      <a:pt x="2060" y="7025"/>
                    </a:cubicBezTo>
                    <a:lnTo>
                      <a:pt x="2346" y="7144"/>
                    </a:lnTo>
                    <a:cubicBezTo>
                      <a:pt x="2371" y="7153"/>
                      <a:pt x="2396" y="7158"/>
                      <a:pt x="2420" y="7158"/>
                    </a:cubicBezTo>
                    <a:cubicBezTo>
                      <a:pt x="2487" y="7158"/>
                      <a:pt x="2546" y="7122"/>
                      <a:pt x="2572" y="7061"/>
                    </a:cubicBezTo>
                    <a:lnTo>
                      <a:pt x="2691" y="6811"/>
                    </a:lnTo>
                    <a:cubicBezTo>
                      <a:pt x="2691" y="6799"/>
                      <a:pt x="2691" y="6787"/>
                      <a:pt x="2691" y="6787"/>
                    </a:cubicBezTo>
                    <a:cubicBezTo>
                      <a:pt x="2918" y="6858"/>
                      <a:pt x="3144" y="6906"/>
                      <a:pt x="3370" y="6930"/>
                    </a:cubicBezTo>
                    <a:cubicBezTo>
                      <a:pt x="3370" y="6930"/>
                      <a:pt x="3370" y="6942"/>
                      <a:pt x="3370" y="6954"/>
                    </a:cubicBezTo>
                    <a:lnTo>
                      <a:pt x="3370" y="7227"/>
                    </a:lnTo>
                    <a:cubicBezTo>
                      <a:pt x="3370" y="7323"/>
                      <a:pt x="3453" y="7394"/>
                      <a:pt x="3549" y="7394"/>
                    </a:cubicBezTo>
                    <a:lnTo>
                      <a:pt x="3858" y="7394"/>
                    </a:lnTo>
                    <a:cubicBezTo>
                      <a:pt x="3953" y="7394"/>
                      <a:pt x="4025" y="7323"/>
                      <a:pt x="4025" y="7227"/>
                    </a:cubicBezTo>
                    <a:lnTo>
                      <a:pt x="4025" y="6954"/>
                    </a:lnTo>
                    <a:cubicBezTo>
                      <a:pt x="4025" y="6942"/>
                      <a:pt x="4025" y="6930"/>
                      <a:pt x="4025" y="6918"/>
                    </a:cubicBezTo>
                    <a:cubicBezTo>
                      <a:pt x="4239" y="6906"/>
                      <a:pt x="4442" y="6858"/>
                      <a:pt x="4632" y="6799"/>
                    </a:cubicBezTo>
                    <a:cubicBezTo>
                      <a:pt x="4644" y="6811"/>
                      <a:pt x="4644" y="6823"/>
                      <a:pt x="4644" y="6823"/>
                    </a:cubicBezTo>
                    <a:lnTo>
                      <a:pt x="4751" y="7085"/>
                    </a:lnTo>
                    <a:cubicBezTo>
                      <a:pt x="4779" y="7149"/>
                      <a:pt x="4849" y="7192"/>
                      <a:pt x="4917" y="7192"/>
                    </a:cubicBezTo>
                    <a:cubicBezTo>
                      <a:pt x="4938" y="7192"/>
                      <a:pt x="4958" y="7188"/>
                      <a:pt x="4977" y="7180"/>
                    </a:cubicBezTo>
                    <a:lnTo>
                      <a:pt x="5263" y="7061"/>
                    </a:lnTo>
                    <a:cubicBezTo>
                      <a:pt x="5358" y="7013"/>
                      <a:pt x="5394" y="6918"/>
                      <a:pt x="5358" y="6835"/>
                    </a:cubicBezTo>
                    <a:lnTo>
                      <a:pt x="5251" y="6573"/>
                    </a:lnTo>
                    <a:cubicBezTo>
                      <a:pt x="5251" y="6561"/>
                      <a:pt x="5239" y="6561"/>
                      <a:pt x="5239" y="6549"/>
                    </a:cubicBezTo>
                    <a:cubicBezTo>
                      <a:pt x="5418" y="6442"/>
                      <a:pt x="5585" y="6335"/>
                      <a:pt x="5739" y="6204"/>
                    </a:cubicBezTo>
                    <a:cubicBezTo>
                      <a:pt x="5751" y="6215"/>
                      <a:pt x="5763" y="6227"/>
                      <a:pt x="5763" y="6227"/>
                    </a:cubicBezTo>
                    <a:lnTo>
                      <a:pt x="5966" y="6430"/>
                    </a:lnTo>
                    <a:cubicBezTo>
                      <a:pt x="5995" y="6460"/>
                      <a:pt x="6037" y="6474"/>
                      <a:pt x="6080" y="6474"/>
                    </a:cubicBezTo>
                    <a:cubicBezTo>
                      <a:pt x="6123" y="6474"/>
                      <a:pt x="6168" y="6460"/>
                      <a:pt x="6204" y="6430"/>
                    </a:cubicBezTo>
                    <a:lnTo>
                      <a:pt x="6430" y="6204"/>
                    </a:lnTo>
                    <a:cubicBezTo>
                      <a:pt x="6489" y="6144"/>
                      <a:pt x="6489" y="6025"/>
                      <a:pt x="6430" y="5965"/>
                    </a:cubicBezTo>
                    <a:lnTo>
                      <a:pt x="6227" y="5763"/>
                    </a:lnTo>
                    <a:cubicBezTo>
                      <a:pt x="6216" y="5751"/>
                      <a:pt x="6216" y="5751"/>
                      <a:pt x="6204" y="5739"/>
                    </a:cubicBezTo>
                    <a:cubicBezTo>
                      <a:pt x="6323" y="5584"/>
                      <a:pt x="6442" y="5418"/>
                      <a:pt x="6537" y="5239"/>
                    </a:cubicBezTo>
                    <a:cubicBezTo>
                      <a:pt x="6549" y="5251"/>
                      <a:pt x="6561" y="5251"/>
                      <a:pt x="6573" y="5263"/>
                    </a:cubicBezTo>
                    <a:lnTo>
                      <a:pt x="6823" y="5370"/>
                    </a:lnTo>
                    <a:cubicBezTo>
                      <a:pt x="6847" y="5379"/>
                      <a:pt x="6871" y="5384"/>
                      <a:pt x="6895" y="5384"/>
                    </a:cubicBezTo>
                    <a:cubicBezTo>
                      <a:pt x="6963" y="5384"/>
                      <a:pt x="7022" y="5346"/>
                      <a:pt x="7049" y="5275"/>
                    </a:cubicBezTo>
                    <a:lnTo>
                      <a:pt x="7168" y="4989"/>
                    </a:lnTo>
                    <a:cubicBezTo>
                      <a:pt x="7204" y="4906"/>
                      <a:pt x="7168" y="4799"/>
                      <a:pt x="7085" y="4763"/>
                    </a:cubicBezTo>
                    <a:lnTo>
                      <a:pt x="6823" y="4656"/>
                    </a:lnTo>
                    <a:cubicBezTo>
                      <a:pt x="6811" y="4644"/>
                      <a:pt x="6799" y="4644"/>
                      <a:pt x="6775" y="4644"/>
                    </a:cubicBezTo>
                    <a:cubicBezTo>
                      <a:pt x="6835" y="4441"/>
                      <a:pt x="6882" y="4239"/>
                      <a:pt x="6906" y="4025"/>
                    </a:cubicBezTo>
                    <a:lnTo>
                      <a:pt x="7228" y="4025"/>
                    </a:lnTo>
                    <a:cubicBezTo>
                      <a:pt x="7323" y="4025"/>
                      <a:pt x="7394" y="3953"/>
                      <a:pt x="7394" y="3858"/>
                    </a:cubicBezTo>
                    <a:lnTo>
                      <a:pt x="7394" y="3548"/>
                    </a:lnTo>
                    <a:cubicBezTo>
                      <a:pt x="7394" y="3453"/>
                      <a:pt x="7323" y="3370"/>
                      <a:pt x="7228" y="3370"/>
                    </a:cubicBezTo>
                    <a:lnTo>
                      <a:pt x="6954" y="3370"/>
                    </a:lnTo>
                    <a:cubicBezTo>
                      <a:pt x="6930" y="3370"/>
                      <a:pt x="6918" y="3382"/>
                      <a:pt x="6906" y="3382"/>
                    </a:cubicBezTo>
                    <a:cubicBezTo>
                      <a:pt x="6882" y="3203"/>
                      <a:pt x="6847" y="3025"/>
                      <a:pt x="6799" y="2858"/>
                    </a:cubicBezTo>
                    <a:cubicBezTo>
                      <a:pt x="6823" y="2858"/>
                      <a:pt x="6835" y="2858"/>
                      <a:pt x="6858" y="2846"/>
                    </a:cubicBezTo>
                    <a:lnTo>
                      <a:pt x="7109" y="2751"/>
                    </a:lnTo>
                    <a:cubicBezTo>
                      <a:pt x="7204" y="2715"/>
                      <a:pt x="7251" y="2620"/>
                      <a:pt x="7216" y="2525"/>
                    </a:cubicBezTo>
                    <a:lnTo>
                      <a:pt x="7097" y="2239"/>
                    </a:lnTo>
                    <a:cubicBezTo>
                      <a:pt x="7068" y="2163"/>
                      <a:pt x="7001" y="2124"/>
                      <a:pt x="6933" y="2124"/>
                    </a:cubicBezTo>
                    <a:cubicBezTo>
                      <a:pt x="6916" y="2124"/>
                      <a:pt x="6899" y="2127"/>
                      <a:pt x="6882" y="2132"/>
                    </a:cubicBezTo>
                    <a:lnTo>
                      <a:pt x="6620" y="2239"/>
                    </a:lnTo>
                    <a:cubicBezTo>
                      <a:pt x="6608" y="2239"/>
                      <a:pt x="6585" y="2251"/>
                      <a:pt x="6573" y="2263"/>
                    </a:cubicBezTo>
                    <a:cubicBezTo>
                      <a:pt x="6466" y="2048"/>
                      <a:pt x="6335" y="1846"/>
                      <a:pt x="6192" y="1667"/>
                    </a:cubicBezTo>
                    <a:cubicBezTo>
                      <a:pt x="6204" y="1655"/>
                      <a:pt x="6216" y="1643"/>
                      <a:pt x="6227" y="1632"/>
                    </a:cubicBezTo>
                    <a:lnTo>
                      <a:pt x="6430" y="1441"/>
                    </a:lnTo>
                    <a:cubicBezTo>
                      <a:pt x="6489" y="1370"/>
                      <a:pt x="6489" y="1262"/>
                      <a:pt x="6430" y="1203"/>
                    </a:cubicBezTo>
                    <a:lnTo>
                      <a:pt x="6204" y="977"/>
                    </a:lnTo>
                    <a:cubicBezTo>
                      <a:pt x="6168" y="941"/>
                      <a:pt x="6123" y="923"/>
                      <a:pt x="6080" y="923"/>
                    </a:cubicBezTo>
                    <a:cubicBezTo>
                      <a:pt x="6037" y="923"/>
                      <a:pt x="5995" y="941"/>
                      <a:pt x="5966" y="977"/>
                    </a:cubicBezTo>
                    <a:lnTo>
                      <a:pt x="5763" y="1167"/>
                    </a:lnTo>
                    <a:cubicBezTo>
                      <a:pt x="5751" y="1179"/>
                      <a:pt x="5739" y="1203"/>
                      <a:pt x="5739" y="1215"/>
                    </a:cubicBezTo>
                    <a:cubicBezTo>
                      <a:pt x="5596" y="1096"/>
                      <a:pt x="5442" y="1001"/>
                      <a:pt x="5287" y="905"/>
                    </a:cubicBezTo>
                    <a:cubicBezTo>
                      <a:pt x="5299" y="893"/>
                      <a:pt x="5311" y="881"/>
                      <a:pt x="5311" y="858"/>
                    </a:cubicBezTo>
                    <a:lnTo>
                      <a:pt x="5430" y="608"/>
                    </a:lnTo>
                    <a:cubicBezTo>
                      <a:pt x="5465" y="524"/>
                      <a:pt x="5430" y="417"/>
                      <a:pt x="5334" y="381"/>
                    </a:cubicBezTo>
                    <a:lnTo>
                      <a:pt x="5049" y="250"/>
                    </a:lnTo>
                    <a:cubicBezTo>
                      <a:pt x="5030" y="242"/>
                      <a:pt x="5010" y="238"/>
                      <a:pt x="4990" y="238"/>
                    </a:cubicBezTo>
                    <a:cubicBezTo>
                      <a:pt x="4924" y="238"/>
                      <a:pt x="4859" y="281"/>
                      <a:pt x="4823" y="346"/>
                    </a:cubicBezTo>
                    <a:lnTo>
                      <a:pt x="4715" y="596"/>
                    </a:lnTo>
                    <a:cubicBezTo>
                      <a:pt x="4703" y="608"/>
                      <a:pt x="4703" y="631"/>
                      <a:pt x="4703" y="643"/>
                    </a:cubicBezTo>
                    <a:cubicBezTo>
                      <a:pt x="4489" y="572"/>
                      <a:pt x="4263" y="524"/>
                      <a:pt x="4025" y="500"/>
                    </a:cubicBezTo>
                    <a:cubicBezTo>
                      <a:pt x="4025" y="489"/>
                      <a:pt x="4025" y="465"/>
                      <a:pt x="4025" y="453"/>
                    </a:cubicBezTo>
                    <a:lnTo>
                      <a:pt x="4025" y="179"/>
                    </a:lnTo>
                    <a:cubicBezTo>
                      <a:pt x="4025" y="84"/>
                      <a:pt x="3953" y="0"/>
                      <a:pt x="3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0"/>
              <p:cNvSpPr/>
              <p:nvPr/>
            </p:nvSpPr>
            <p:spPr>
              <a:xfrm flipH="1">
                <a:off x="-9" y="1816975"/>
                <a:ext cx="1057783" cy="122500"/>
              </a:xfrm>
              <a:custGeom>
                <a:rect b="b" l="l" r="r" t="t"/>
                <a:pathLst>
                  <a:path extrusionOk="0" h="2835" w="21492">
                    <a:moveTo>
                      <a:pt x="0" y="1"/>
                    </a:moveTo>
                    <a:lnTo>
                      <a:pt x="0" y="2834"/>
                    </a:lnTo>
                    <a:lnTo>
                      <a:pt x="21491" y="2834"/>
                    </a:lnTo>
                    <a:lnTo>
                      <a:pt x="214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5" name="Google Shape;995;p40"/>
            <p:cNvGrpSpPr/>
            <p:nvPr/>
          </p:nvGrpSpPr>
          <p:grpSpPr>
            <a:xfrm flipH="1">
              <a:off x="195327" y="979452"/>
              <a:ext cx="593714" cy="476924"/>
              <a:chOff x="807423" y="-235014"/>
              <a:chExt cx="593714" cy="476924"/>
            </a:xfrm>
          </p:grpSpPr>
          <p:sp>
            <p:nvSpPr>
              <p:cNvPr id="996" name="Google Shape;996;p40"/>
              <p:cNvSpPr/>
              <p:nvPr/>
            </p:nvSpPr>
            <p:spPr>
              <a:xfrm rot="-5400000">
                <a:off x="927842" y="-229873"/>
                <a:ext cx="377115" cy="498528"/>
              </a:xfrm>
              <a:custGeom>
                <a:rect b="b" l="l" r="r" t="t"/>
                <a:pathLst>
                  <a:path extrusionOk="0" h="11538" w="8728">
                    <a:moveTo>
                      <a:pt x="1" y="0"/>
                    </a:moveTo>
                    <a:lnTo>
                      <a:pt x="1" y="3274"/>
                    </a:lnTo>
                    <a:lnTo>
                      <a:pt x="1275" y="3274"/>
                    </a:lnTo>
                    <a:cubicBezTo>
                      <a:pt x="5215" y="3274"/>
                      <a:pt x="5454" y="5001"/>
                      <a:pt x="5454" y="8954"/>
                    </a:cubicBezTo>
                    <a:lnTo>
                      <a:pt x="5454" y="11537"/>
                    </a:lnTo>
                    <a:lnTo>
                      <a:pt x="8728" y="11537"/>
                    </a:lnTo>
                    <a:lnTo>
                      <a:pt x="8728" y="8954"/>
                    </a:lnTo>
                    <a:cubicBezTo>
                      <a:pt x="8728" y="3191"/>
                      <a:pt x="7025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0"/>
              <p:cNvSpPr/>
              <p:nvPr/>
            </p:nvSpPr>
            <p:spPr>
              <a:xfrm rot="-5400000">
                <a:off x="904661" y="73638"/>
                <a:ext cx="71033" cy="265510"/>
              </a:xfrm>
              <a:custGeom>
                <a:rect b="b" l="l" r="r" t="t"/>
                <a:pathLst>
                  <a:path extrusionOk="0" h="6145" w="1644">
                    <a:moveTo>
                      <a:pt x="822" y="1"/>
                    </a:moveTo>
                    <a:cubicBezTo>
                      <a:pt x="358" y="1"/>
                      <a:pt x="1" y="370"/>
                      <a:pt x="1" y="822"/>
                    </a:cubicBezTo>
                    <a:lnTo>
                      <a:pt x="1" y="5335"/>
                    </a:lnTo>
                    <a:cubicBezTo>
                      <a:pt x="1" y="5787"/>
                      <a:pt x="358" y="6145"/>
                      <a:pt x="822" y="6145"/>
                    </a:cubicBezTo>
                    <a:cubicBezTo>
                      <a:pt x="1275" y="6145"/>
                      <a:pt x="1644" y="5787"/>
                      <a:pt x="1644" y="5335"/>
                    </a:cubicBezTo>
                    <a:lnTo>
                      <a:pt x="1644" y="822"/>
                    </a:lnTo>
                    <a:cubicBezTo>
                      <a:pt x="1644" y="370"/>
                      <a:pt x="1275" y="1"/>
                      <a:pt x="8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0"/>
              <p:cNvSpPr/>
              <p:nvPr/>
            </p:nvSpPr>
            <p:spPr>
              <a:xfrm rot="-5400000">
                <a:off x="1232887" y="-137798"/>
                <a:ext cx="265467" cy="71033"/>
              </a:xfrm>
              <a:custGeom>
                <a:rect b="b" l="l" r="r" t="t"/>
                <a:pathLst>
                  <a:path extrusionOk="0" h="1644" w="6144">
                    <a:moveTo>
                      <a:pt x="822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75"/>
                      <a:pt x="369" y="1644"/>
                      <a:pt x="822" y="1644"/>
                    </a:cubicBezTo>
                    <a:lnTo>
                      <a:pt x="5322" y="1644"/>
                    </a:lnTo>
                    <a:cubicBezTo>
                      <a:pt x="5787" y="1644"/>
                      <a:pt x="6144" y="1275"/>
                      <a:pt x="6144" y="822"/>
                    </a:cubicBezTo>
                    <a:cubicBezTo>
                      <a:pt x="6144" y="370"/>
                      <a:pt x="5787" y="1"/>
                      <a:pt x="5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5"/>
          <p:cNvGrpSpPr/>
          <p:nvPr/>
        </p:nvGrpSpPr>
        <p:grpSpPr>
          <a:xfrm flipH="1">
            <a:off x="-381001" y="4805263"/>
            <a:ext cx="1932971" cy="666322"/>
            <a:chOff x="7213579" y="4485138"/>
            <a:chExt cx="1932971" cy="666322"/>
          </a:xfrm>
        </p:grpSpPr>
        <p:sp>
          <p:nvSpPr>
            <p:cNvPr id="76" name="Google Shape;76;p5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" name="Google Shape;80;p5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81" name="Google Shape;81;p5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5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" name="Google Shape;84;p5"/>
          <p:cNvGrpSpPr/>
          <p:nvPr/>
        </p:nvGrpSpPr>
        <p:grpSpPr>
          <a:xfrm flipH="1">
            <a:off x="8193663" y="-23"/>
            <a:ext cx="986724" cy="959451"/>
            <a:chOff x="-1" y="-23"/>
            <a:chExt cx="986724" cy="959451"/>
          </a:xfrm>
        </p:grpSpPr>
        <p:sp>
          <p:nvSpPr>
            <p:cNvPr id="85" name="Google Shape;85;p5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5"/>
          <p:cNvSpPr/>
          <p:nvPr/>
        </p:nvSpPr>
        <p:spPr>
          <a:xfrm rot="-5690351">
            <a:off x="-483791" y="362359"/>
            <a:ext cx="1613832" cy="1613869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5"/>
          <p:cNvSpPr/>
          <p:nvPr/>
        </p:nvSpPr>
        <p:spPr>
          <a:xfrm rot="10381548">
            <a:off x="7975726" y="3493042"/>
            <a:ext cx="1868664" cy="1863757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6666541" y="4479824"/>
            <a:ext cx="1254043" cy="1232071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"/>
          <p:cNvSpPr/>
          <p:nvPr/>
        </p:nvSpPr>
        <p:spPr>
          <a:xfrm>
            <a:off x="652216" y="-747701"/>
            <a:ext cx="1254043" cy="1232071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5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5" name="Google Shape;95;p5"/>
          <p:cNvSpPr txBox="1"/>
          <p:nvPr>
            <p:ph idx="1" type="body"/>
          </p:nvPr>
        </p:nvSpPr>
        <p:spPr>
          <a:xfrm>
            <a:off x="1316966" y="3171525"/>
            <a:ext cx="2828100" cy="1232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2" type="body"/>
          </p:nvPr>
        </p:nvSpPr>
        <p:spPr>
          <a:xfrm>
            <a:off x="5041550" y="3171525"/>
            <a:ext cx="2828100" cy="1232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3" type="subTitle"/>
          </p:nvPr>
        </p:nvSpPr>
        <p:spPr>
          <a:xfrm>
            <a:off x="1316900" y="2665050"/>
            <a:ext cx="28281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5"/>
          <p:cNvSpPr txBox="1"/>
          <p:nvPr>
            <p:ph idx="4" type="subTitle"/>
          </p:nvPr>
        </p:nvSpPr>
        <p:spPr>
          <a:xfrm>
            <a:off x="5041561" y="2665050"/>
            <a:ext cx="28281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MAIN_POI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41"/>
          <p:cNvSpPr txBox="1"/>
          <p:nvPr>
            <p:ph type="title"/>
          </p:nvPr>
        </p:nvSpPr>
        <p:spPr>
          <a:xfrm>
            <a:off x="709350" y="3852950"/>
            <a:ext cx="5175300" cy="753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MAIN_POI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42"/>
          <p:cNvSpPr txBox="1"/>
          <p:nvPr>
            <p:ph type="title"/>
          </p:nvPr>
        </p:nvSpPr>
        <p:spPr>
          <a:xfrm>
            <a:off x="2462250" y="1062950"/>
            <a:ext cx="4219500" cy="23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8500">
                <a:solidFill>
                  <a:schemeClr val="lt1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1003" name="Google Shape;1003;p42"/>
          <p:cNvGrpSpPr/>
          <p:nvPr/>
        </p:nvGrpSpPr>
        <p:grpSpPr>
          <a:xfrm>
            <a:off x="304790" y="228612"/>
            <a:ext cx="1857769" cy="2244059"/>
            <a:chOff x="228590" y="229012"/>
            <a:chExt cx="1857769" cy="2244059"/>
          </a:xfrm>
        </p:grpSpPr>
        <p:sp>
          <p:nvSpPr>
            <p:cNvPr id="1004" name="Google Shape;1004;p42"/>
            <p:cNvSpPr/>
            <p:nvPr/>
          </p:nvSpPr>
          <p:spPr>
            <a:xfrm>
              <a:off x="1051651" y="1438400"/>
              <a:ext cx="1034708" cy="1034671"/>
            </a:xfrm>
            <a:custGeom>
              <a:rect b="b" l="l" r="r" t="t"/>
              <a:pathLst>
                <a:path extrusionOk="0" h="7395" w="7395">
                  <a:moveTo>
                    <a:pt x="3680" y="1370"/>
                  </a:moveTo>
                  <a:cubicBezTo>
                    <a:pt x="4037" y="1370"/>
                    <a:pt x="4323" y="1656"/>
                    <a:pt x="4323" y="2001"/>
                  </a:cubicBezTo>
                  <a:cubicBezTo>
                    <a:pt x="4323" y="2358"/>
                    <a:pt x="4037" y="2644"/>
                    <a:pt x="3680" y="2644"/>
                  </a:cubicBezTo>
                  <a:cubicBezTo>
                    <a:pt x="3335" y="2644"/>
                    <a:pt x="3049" y="2358"/>
                    <a:pt x="3049" y="2001"/>
                  </a:cubicBezTo>
                  <a:cubicBezTo>
                    <a:pt x="3049" y="1656"/>
                    <a:pt x="3335" y="1370"/>
                    <a:pt x="3680" y="1370"/>
                  </a:cubicBezTo>
                  <a:close/>
                  <a:moveTo>
                    <a:pt x="1918" y="3132"/>
                  </a:moveTo>
                  <a:cubicBezTo>
                    <a:pt x="2275" y="3132"/>
                    <a:pt x="2561" y="3418"/>
                    <a:pt x="2561" y="3775"/>
                  </a:cubicBezTo>
                  <a:cubicBezTo>
                    <a:pt x="2561" y="4120"/>
                    <a:pt x="2275" y="4406"/>
                    <a:pt x="1918" y="4406"/>
                  </a:cubicBezTo>
                  <a:cubicBezTo>
                    <a:pt x="1572" y="4406"/>
                    <a:pt x="1287" y="4120"/>
                    <a:pt x="1287" y="3775"/>
                  </a:cubicBezTo>
                  <a:cubicBezTo>
                    <a:pt x="1287" y="3418"/>
                    <a:pt x="1572" y="3132"/>
                    <a:pt x="1918" y="3132"/>
                  </a:cubicBezTo>
                  <a:close/>
                  <a:moveTo>
                    <a:pt x="3692" y="3132"/>
                  </a:moveTo>
                  <a:cubicBezTo>
                    <a:pt x="4049" y="3132"/>
                    <a:pt x="4335" y="3418"/>
                    <a:pt x="4335" y="3775"/>
                  </a:cubicBezTo>
                  <a:cubicBezTo>
                    <a:pt x="4335" y="4120"/>
                    <a:pt x="4049" y="4406"/>
                    <a:pt x="3692" y="4406"/>
                  </a:cubicBezTo>
                  <a:cubicBezTo>
                    <a:pt x="3346" y="4406"/>
                    <a:pt x="3061" y="4120"/>
                    <a:pt x="3061" y="3775"/>
                  </a:cubicBezTo>
                  <a:cubicBezTo>
                    <a:pt x="3061" y="3418"/>
                    <a:pt x="3346" y="3132"/>
                    <a:pt x="3692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8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7" y="4406"/>
                    <a:pt x="4811" y="4120"/>
                    <a:pt x="4811" y="3775"/>
                  </a:cubicBezTo>
                  <a:cubicBezTo>
                    <a:pt x="4811" y="3418"/>
                    <a:pt x="5097" y="3132"/>
                    <a:pt x="5454" y="3132"/>
                  </a:cubicBezTo>
                  <a:close/>
                  <a:moveTo>
                    <a:pt x="3680" y="4894"/>
                  </a:moveTo>
                  <a:cubicBezTo>
                    <a:pt x="4037" y="4894"/>
                    <a:pt x="4323" y="5180"/>
                    <a:pt x="4323" y="5537"/>
                  </a:cubicBezTo>
                  <a:cubicBezTo>
                    <a:pt x="4323" y="5883"/>
                    <a:pt x="4037" y="6168"/>
                    <a:pt x="3680" y="6168"/>
                  </a:cubicBezTo>
                  <a:cubicBezTo>
                    <a:pt x="3335" y="6168"/>
                    <a:pt x="3049" y="5883"/>
                    <a:pt x="3049" y="5537"/>
                  </a:cubicBezTo>
                  <a:cubicBezTo>
                    <a:pt x="3049" y="5180"/>
                    <a:pt x="3335" y="4894"/>
                    <a:pt x="3680" y="4894"/>
                  </a:cubicBezTo>
                  <a:close/>
                  <a:moveTo>
                    <a:pt x="3537" y="1"/>
                  </a:moveTo>
                  <a:cubicBezTo>
                    <a:pt x="3442" y="1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70" y="501"/>
                  </a:cubicBezTo>
                  <a:cubicBezTo>
                    <a:pt x="3168" y="513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8" y="213"/>
                    <a:pt x="2490" y="213"/>
                  </a:cubicBezTo>
                  <a:cubicBezTo>
                    <a:pt x="2466" y="213"/>
                    <a:pt x="2442" y="218"/>
                    <a:pt x="2418" y="227"/>
                  </a:cubicBezTo>
                  <a:lnTo>
                    <a:pt x="2132" y="346"/>
                  </a:lnTo>
                  <a:cubicBezTo>
                    <a:pt x="2049" y="382"/>
                    <a:pt x="2001" y="489"/>
                    <a:pt x="2037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8" y="858"/>
                  </a:cubicBezTo>
                  <a:cubicBezTo>
                    <a:pt x="1989" y="953"/>
                    <a:pt x="1811" y="1072"/>
                    <a:pt x="1656" y="1203"/>
                  </a:cubicBezTo>
                  <a:cubicBezTo>
                    <a:pt x="1644" y="1191"/>
                    <a:pt x="1644" y="1180"/>
                    <a:pt x="1632" y="1168"/>
                  </a:cubicBezTo>
                  <a:lnTo>
                    <a:pt x="1441" y="977"/>
                  </a:lnTo>
                  <a:cubicBezTo>
                    <a:pt x="1406" y="941"/>
                    <a:pt x="1361" y="924"/>
                    <a:pt x="1316" y="924"/>
                  </a:cubicBezTo>
                  <a:cubicBezTo>
                    <a:pt x="1272" y="924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6" y="1263"/>
                    <a:pt x="906" y="1370"/>
                    <a:pt x="977" y="1442"/>
                  </a:cubicBezTo>
                  <a:lnTo>
                    <a:pt x="1168" y="1632"/>
                  </a:lnTo>
                  <a:cubicBezTo>
                    <a:pt x="1179" y="1644"/>
                    <a:pt x="1179" y="1656"/>
                    <a:pt x="1191" y="1656"/>
                  </a:cubicBezTo>
                  <a:cubicBezTo>
                    <a:pt x="1060" y="1811"/>
                    <a:pt x="953" y="1977"/>
                    <a:pt x="858" y="2156"/>
                  </a:cubicBezTo>
                  <a:cubicBezTo>
                    <a:pt x="846" y="2156"/>
                    <a:pt x="834" y="2144"/>
                    <a:pt x="834" y="2144"/>
                  </a:cubicBezTo>
                  <a:lnTo>
                    <a:pt x="572" y="2037"/>
                  </a:lnTo>
                  <a:cubicBezTo>
                    <a:pt x="551" y="2028"/>
                    <a:pt x="528" y="2023"/>
                    <a:pt x="505" y="2023"/>
                  </a:cubicBezTo>
                  <a:cubicBezTo>
                    <a:pt x="439" y="2023"/>
                    <a:pt x="373" y="2061"/>
                    <a:pt x="346" y="2132"/>
                  </a:cubicBezTo>
                  <a:lnTo>
                    <a:pt x="227" y="2418"/>
                  </a:lnTo>
                  <a:cubicBezTo>
                    <a:pt x="191" y="2501"/>
                    <a:pt x="227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7" y="2954"/>
                    <a:pt x="489" y="3168"/>
                    <a:pt x="465" y="3370"/>
                  </a:cubicBezTo>
                  <a:lnTo>
                    <a:pt x="167" y="3370"/>
                  </a:lnTo>
                  <a:cubicBezTo>
                    <a:pt x="72" y="3370"/>
                    <a:pt x="1" y="3454"/>
                    <a:pt x="1" y="3549"/>
                  </a:cubicBezTo>
                  <a:lnTo>
                    <a:pt x="1" y="3858"/>
                  </a:lnTo>
                  <a:cubicBezTo>
                    <a:pt x="1" y="3954"/>
                    <a:pt x="72" y="4037"/>
                    <a:pt x="167" y="4037"/>
                  </a:cubicBezTo>
                  <a:lnTo>
                    <a:pt x="453" y="4037"/>
                  </a:lnTo>
                  <a:cubicBezTo>
                    <a:pt x="453" y="4037"/>
                    <a:pt x="465" y="4025"/>
                    <a:pt x="465" y="4025"/>
                  </a:cubicBezTo>
                  <a:cubicBezTo>
                    <a:pt x="489" y="4204"/>
                    <a:pt x="525" y="4382"/>
                    <a:pt x="560" y="4549"/>
                  </a:cubicBezTo>
                  <a:lnTo>
                    <a:pt x="548" y="4549"/>
                  </a:lnTo>
                  <a:lnTo>
                    <a:pt x="287" y="4656"/>
                  </a:lnTo>
                  <a:cubicBezTo>
                    <a:pt x="203" y="4692"/>
                    <a:pt x="156" y="4787"/>
                    <a:pt x="191" y="4871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2"/>
                    <a:pt x="525" y="5263"/>
                  </a:cubicBezTo>
                  <a:lnTo>
                    <a:pt x="775" y="5168"/>
                  </a:lnTo>
                  <a:cubicBezTo>
                    <a:pt x="787" y="5168"/>
                    <a:pt x="787" y="5168"/>
                    <a:pt x="798" y="5156"/>
                  </a:cubicBezTo>
                  <a:cubicBezTo>
                    <a:pt x="906" y="5371"/>
                    <a:pt x="1037" y="5573"/>
                    <a:pt x="1179" y="5752"/>
                  </a:cubicBezTo>
                  <a:cubicBezTo>
                    <a:pt x="1179" y="5763"/>
                    <a:pt x="1168" y="5763"/>
                    <a:pt x="1168" y="5763"/>
                  </a:cubicBezTo>
                  <a:lnTo>
                    <a:pt x="977" y="5966"/>
                  </a:lnTo>
                  <a:cubicBezTo>
                    <a:pt x="906" y="6025"/>
                    <a:pt x="906" y="6144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2" y="6475"/>
                    <a:pt x="1316" y="6475"/>
                  </a:cubicBezTo>
                  <a:cubicBezTo>
                    <a:pt x="1361" y="6475"/>
                    <a:pt x="1406" y="6460"/>
                    <a:pt x="1441" y="6430"/>
                  </a:cubicBezTo>
                  <a:lnTo>
                    <a:pt x="1632" y="6228"/>
                  </a:lnTo>
                  <a:cubicBezTo>
                    <a:pt x="1644" y="6228"/>
                    <a:pt x="1644" y="6228"/>
                    <a:pt x="1644" y="6216"/>
                  </a:cubicBezTo>
                  <a:cubicBezTo>
                    <a:pt x="1787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30" y="6883"/>
                    <a:pt x="1977" y="6978"/>
                    <a:pt x="2061" y="7026"/>
                  </a:cubicBezTo>
                  <a:lnTo>
                    <a:pt x="2346" y="7145"/>
                  </a:lnTo>
                  <a:cubicBezTo>
                    <a:pt x="2368" y="7154"/>
                    <a:pt x="2391" y="7158"/>
                    <a:pt x="2415" y="7158"/>
                  </a:cubicBezTo>
                  <a:cubicBezTo>
                    <a:pt x="2481" y="7158"/>
                    <a:pt x="2546" y="7123"/>
                    <a:pt x="2573" y="7061"/>
                  </a:cubicBezTo>
                  <a:lnTo>
                    <a:pt x="2680" y="6811"/>
                  </a:lnTo>
                  <a:cubicBezTo>
                    <a:pt x="2692" y="6799"/>
                    <a:pt x="2692" y="6799"/>
                    <a:pt x="2692" y="6787"/>
                  </a:cubicBezTo>
                  <a:cubicBezTo>
                    <a:pt x="2906" y="6859"/>
                    <a:pt x="3132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8"/>
                  </a:lnTo>
                  <a:cubicBezTo>
                    <a:pt x="3370" y="7323"/>
                    <a:pt x="3442" y="7395"/>
                    <a:pt x="3537" y="7395"/>
                  </a:cubicBezTo>
                  <a:lnTo>
                    <a:pt x="3858" y="7395"/>
                  </a:lnTo>
                  <a:cubicBezTo>
                    <a:pt x="3954" y="7395"/>
                    <a:pt x="4025" y="7323"/>
                    <a:pt x="4025" y="7228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30"/>
                  </a:cubicBezTo>
                  <a:cubicBezTo>
                    <a:pt x="4239" y="6906"/>
                    <a:pt x="4442" y="6859"/>
                    <a:pt x="4632" y="6799"/>
                  </a:cubicBezTo>
                  <a:cubicBezTo>
                    <a:pt x="4632" y="6811"/>
                    <a:pt x="4644" y="6823"/>
                    <a:pt x="4644" y="6835"/>
                  </a:cubicBezTo>
                  <a:lnTo>
                    <a:pt x="4751" y="7085"/>
                  </a:lnTo>
                  <a:cubicBezTo>
                    <a:pt x="4779" y="7149"/>
                    <a:pt x="4842" y="7192"/>
                    <a:pt x="4913" y="7192"/>
                  </a:cubicBezTo>
                  <a:cubicBezTo>
                    <a:pt x="4934" y="7192"/>
                    <a:pt x="4956" y="7189"/>
                    <a:pt x="4978" y="7180"/>
                  </a:cubicBezTo>
                  <a:lnTo>
                    <a:pt x="5263" y="7061"/>
                  </a:lnTo>
                  <a:cubicBezTo>
                    <a:pt x="5347" y="7026"/>
                    <a:pt x="5394" y="6918"/>
                    <a:pt x="5359" y="6835"/>
                  </a:cubicBezTo>
                  <a:lnTo>
                    <a:pt x="5251" y="6573"/>
                  </a:lnTo>
                  <a:cubicBezTo>
                    <a:pt x="5251" y="6561"/>
                    <a:pt x="5240" y="6561"/>
                    <a:pt x="5240" y="6549"/>
                  </a:cubicBezTo>
                  <a:cubicBezTo>
                    <a:pt x="5418" y="6454"/>
                    <a:pt x="5585" y="6335"/>
                    <a:pt x="5740" y="6204"/>
                  </a:cubicBezTo>
                  <a:cubicBezTo>
                    <a:pt x="5751" y="6216"/>
                    <a:pt x="5751" y="6228"/>
                    <a:pt x="5763" y="6228"/>
                  </a:cubicBezTo>
                  <a:lnTo>
                    <a:pt x="5954" y="6430"/>
                  </a:lnTo>
                  <a:cubicBezTo>
                    <a:pt x="5990" y="6460"/>
                    <a:pt x="6034" y="6475"/>
                    <a:pt x="6079" y="6475"/>
                  </a:cubicBezTo>
                  <a:cubicBezTo>
                    <a:pt x="6124" y="6475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90" y="6144"/>
                    <a:pt x="6490" y="6025"/>
                    <a:pt x="6430" y="5966"/>
                  </a:cubicBezTo>
                  <a:lnTo>
                    <a:pt x="6228" y="5763"/>
                  </a:lnTo>
                  <a:cubicBezTo>
                    <a:pt x="6216" y="5763"/>
                    <a:pt x="6204" y="5752"/>
                    <a:pt x="6192" y="5740"/>
                  </a:cubicBezTo>
                  <a:cubicBezTo>
                    <a:pt x="6323" y="5585"/>
                    <a:pt x="6430" y="5418"/>
                    <a:pt x="6525" y="5240"/>
                  </a:cubicBezTo>
                  <a:cubicBezTo>
                    <a:pt x="6537" y="5252"/>
                    <a:pt x="6549" y="5252"/>
                    <a:pt x="6573" y="5263"/>
                  </a:cubicBezTo>
                  <a:lnTo>
                    <a:pt x="6823" y="5371"/>
                  </a:lnTo>
                  <a:cubicBezTo>
                    <a:pt x="6844" y="5380"/>
                    <a:pt x="6867" y="5384"/>
                    <a:pt x="6890" y="5384"/>
                  </a:cubicBezTo>
                  <a:cubicBezTo>
                    <a:pt x="6956" y="5384"/>
                    <a:pt x="7023" y="5346"/>
                    <a:pt x="7049" y="5275"/>
                  </a:cubicBezTo>
                  <a:lnTo>
                    <a:pt x="7168" y="4990"/>
                  </a:lnTo>
                  <a:cubicBezTo>
                    <a:pt x="7204" y="4906"/>
                    <a:pt x="7168" y="4799"/>
                    <a:pt x="7073" y="4763"/>
                  </a:cubicBezTo>
                  <a:lnTo>
                    <a:pt x="6823" y="4656"/>
                  </a:lnTo>
                  <a:cubicBezTo>
                    <a:pt x="6811" y="4656"/>
                    <a:pt x="6787" y="4644"/>
                    <a:pt x="6775" y="4644"/>
                  </a:cubicBezTo>
                  <a:cubicBezTo>
                    <a:pt x="6835" y="4442"/>
                    <a:pt x="6883" y="4239"/>
                    <a:pt x="6894" y="4025"/>
                  </a:cubicBezTo>
                  <a:lnTo>
                    <a:pt x="7228" y="4025"/>
                  </a:lnTo>
                  <a:cubicBezTo>
                    <a:pt x="7323" y="4025"/>
                    <a:pt x="7395" y="3954"/>
                    <a:pt x="7395" y="3858"/>
                  </a:cubicBezTo>
                  <a:lnTo>
                    <a:pt x="7395" y="3549"/>
                  </a:lnTo>
                  <a:cubicBezTo>
                    <a:pt x="7395" y="3454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894" y="3382"/>
                  </a:cubicBezTo>
                  <a:cubicBezTo>
                    <a:pt x="6883" y="3204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47" y="2846"/>
                  </a:cubicBezTo>
                  <a:lnTo>
                    <a:pt x="7109" y="2751"/>
                  </a:lnTo>
                  <a:cubicBezTo>
                    <a:pt x="7204" y="2715"/>
                    <a:pt x="7240" y="2620"/>
                    <a:pt x="7204" y="2525"/>
                  </a:cubicBezTo>
                  <a:lnTo>
                    <a:pt x="7097" y="2239"/>
                  </a:lnTo>
                  <a:cubicBezTo>
                    <a:pt x="7068" y="2163"/>
                    <a:pt x="7002" y="2125"/>
                    <a:pt x="6927" y="2125"/>
                  </a:cubicBezTo>
                  <a:cubicBezTo>
                    <a:pt x="6909" y="2125"/>
                    <a:pt x="6890" y="2127"/>
                    <a:pt x="6871" y="2132"/>
                  </a:cubicBezTo>
                  <a:lnTo>
                    <a:pt x="6621" y="2239"/>
                  </a:lnTo>
                  <a:cubicBezTo>
                    <a:pt x="6597" y="2239"/>
                    <a:pt x="6585" y="2251"/>
                    <a:pt x="6573" y="2263"/>
                  </a:cubicBezTo>
                  <a:cubicBezTo>
                    <a:pt x="6466" y="2049"/>
                    <a:pt x="6335" y="1846"/>
                    <a:pt x="6180" y="1668"/>
                  </a:cubicBezTo>
                  <a:cubicBezTo>
                    <a:pt x="6204" y="1656"/>
                    <a:pt x="6216" y="1644"/>
                    <a:pt x="6228" y="1632"/>
                  </a:cubicBezTo>
                  <a:lnTo>
                    <a:pt x="6430" y="1442"/>
                  </a:lnTo>
                  <a:cubicBezTo>
                    <a:pt x="6490" y="1370"/>
                    <a:pt x="6490" y="1263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4" y="924"/>
                    <a:pt x="6079" y="924"/>
                  </a:cubicBezTo>
                  <a:cubicBezTo>
                    <a:pt x="6034" y="924"/>
                    <a:pt x="5990" y="941"/>
                    <a:pt x="5954" y="977"/>
                  </a:cubicBezTo>
                  <a:lnTo>
                    <a:pt x="5763" y="1168"/>
                  </a:lnTo>
                  <a:cubicBezTo>
                    <a:pt x="5751" y="1180"/>
                    <a:pt x="5740" y="1203"/>
                    <a:pt x="5740" y="1215"/>
                  </a:cubicBezTo>
                  <a:cubicBezTo>
                    <a:pt x="5597" y="1096"/>
                    <a:pt x="5442" y="1001"/>
                    <a:pt x="5287" y="906"/>
                  </a:cubicBezTo>
                  <a:cubicBezTo>
                    <a:pt x="5299" y="894"/>
                    <a:pt x="5311" y="882"/>
                    <a:pt x="5311" y="858"/>
                  </a:cubicBezTo>
                  <a:lnTo>
                    <a:pt x="5430" y="608"/>
                  </a:lnTo>
                  <a:cubicBezTo>
                    <a:pt x="5466" y="525"/>
                    <a:pt x="5430" y="418"/>
                    <a:pt x="5335" y="382"/>
                  </a:cubicBezTo>
                  <a:lnTo>
                    <a:pt x="5049" y="251"/>
                  </a:lnTo>
                  <a:cubicBezTo>
                    <a:pt x="5030" y="243"/>
                    <a:pt x="5010" y="239"/>
                    <a:pt x="4989" y="239"/>
                  </a:cubicBezTo>
                  <a:cubicBezTo>
                    <a:pt x="4920" y="239"/>
                    <a:pt x="4850" y="282"/>
                    <a:pt x="4823" y="346"/>
                  </a:cubicBezTo>
                  <a:lnTo>
                    <a:pt x="4716" y="596"/>
                  </a:lnTo>
                  <a:cubicBezTo>
                    <a:pt x="4704" y="608"/>
                    <a:pt x="4704" y="632"/>
                    <a:pt x="4704" y="644"/>
                  </a:cubicBezTo>
                  <a:cubicBezTo>
                    <a:pt x="4478" y="572"/>
                    <a:pt x="4251" y="525"/>
                    <a:pt x="4025" y="501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4" y="1"/>
                    <a:pt x="3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2"/>
            <p:cNvSpPr/>
            <p:nvPr/>
          </p:nvSpPr>
          <p:spPr>
            <a:xfrm flipH="1">
              <a:off x="228590" y="229012"/>
              <a:ext cx="1274211" cy="1270383"/>
            </a:xfrm>
            <a:custGeom>
              <a:rect b="b" l="l" r="r" t="t"/>
              <a:pathLst>
                <a:path extrusionOk="0" h="18817" w="18873">
                  <a:moveTo>
                    <a:pt x="11200" y="3195"/>
                  </a:moveTo>
                  <a:cubicBezTo>
                    <a:pt x="11272" y="3195"/>
                    <a:pt x="11346" y="3206"/>
                    <a:pt x="11419" y="3229"/>
                  </a:cubicBezTo>
                  <a:cubicBezTo>
                    <a:pt x="12824" y="3694"/>
                    <a:pt x="14038" y="4622"/>
                    <a:pt x="14836" y="5861"/>
                  </a:cubicBezTo>
                  <a:cubicBezTo>
                    <a:pt x="15074" y="6230"/>
                    <a:pt x="14931" y="6730"/>
                    <a:pt x="14538" y="6920"/>
                  </a:cubicBezTo>
                  <a:cubicBezTo>
                    <a:pt x="14122" y="7123"/>
                    <a:pt x="13717" y="7313"/>
                    <a:pt x="13300" y="7504"/>
                  </a:cubicBezTo>
                  <a:cubicBezTo>
                    <a:pt x="13197" y="7553"/>
                    <a:pt x="13089" y="7577"/>
                    <a:pt x="12981" y="7577"/>
                  </a:cubicBezTo>
                  <a:cubicBezTo>
                    <a:pt x="12752" y="7577"/>
                    <a:pt x="12529" y="7468"/>
                    <a:pt x="12383" y="7265"/>
                  </a:cubicBezTo>
                  <a:cubicBezTo>
                    <a:pt x="11967" y="6670"/>
                    <a:pt x="11371" y="6218"/>
                    <a:pt x="10693" y="5968"/>
                  </a:cubicBezTo>
                  <a:cubicBezTo>
                    <a:pt x="10359" y="5837"/>
                    <a:pt x="10157" y="5491"/>
                    <a:pt x="10228" y="5146"/>
                  </a:cubicBezTo>
                  <a:cubicBezTo>
                    <a:pt x="10312" y="4694"/>
                    <a:pt x="10395" y="4241"/>
                    <a:pt x="10478" y="3801"/>
                  </a:cubicBezTo>
                  <a:cubicBezTo>
                    <a:pt x="10547" y="3437"/>
                    <a:pt x="10859" y="3195"/>
                    <a:pt x="11200" y="3195"/>
                  </a:cubicBezTo>
                  <a:close/>
                  <a:moveTo>
                    <a:pt x="6244" y="3840"/>
                  </a:moveTo>
                  <a:cubicBezTo>
                    <a:pt x="6517" y="3840"/>
                    <a:pt x="6779" y="3994"/>
                    <a:pt x="6906" y="4265"/>
                  </a:cubicBezTo>
                  <a:cubicBezTo>
                    <a:pt x="7109" y="4670"/>
                    <a:pt x="7299" y="5087"/>
                    <a:pt x="7502" y="5491"/>
                  </a:cubicBezTo>
                  <a:cubicBezTo>
                    <a:pt x="7657" y="5825"/>
                    <a:pt x="7549" y="6206"/>
                    <a:pt x="7252" y="6408"/>
                  </a:cubicBezTo>
                  <a:cubicBezTo>
                    <a:pt x="6656" y="6837"/>
                    <a:pt x="6204" y="7420"/>
                    <a:pt x="5954" y="8099"/>
                  </a:cubicBezTo>
                  <a:cubicBezTo>
                    <a:pt x="5839" y="8402"/>
                    <a:pt x="5559" y="8586"/>
                    <a:pt x="5258" y="8586"/>
                  </a:cubicBezTo>
                  <a:cubicBezTo>
                    <a:pt x="5217" y="8586"/>
                    <a:pt x="5174" y="8582"/>
                    <a:pt x="5132" y="8575"/>
                  </a:cubicBezTo>
                  <a:cubicBezTo>
                    <a:pt x="4680" y="8492"/>
                    <a:pt x="4228" y="8408"/>
                    <a:pt x="3787" y="8325"/>
                  </a:cubicBezTo>
                  <a:cubicBezTo>
                    <a:pt x="3346" y="8242"/>
                    <a:pt x="3085" y="7801"/>
                    <a:pt x="3227" y="7373"/>
                  </a:cubicBezTo>
                  <a:cubicBezTo>
                    <a:pt x="3680" y="5968"/>
                    <a:pt x="4609" y="4765"/>
                    <a:pt x="5847" y="3956"/>
                  </a:cubicBezTo>
                  <a:cubicBezTo>
                    <a:pt x="5972" y="3877"/>
                    <a:pt x="6109" y="3840"/>
                    <a:pt x="6244" y="3840"/>
                  </a:cubicBezTo>
                  <a:close/>
                  <a:moveTo>
                    <a:pt x="9211" y="7035"/>
                  </a:moveTo>
                  <a:cubicBezTo>
                    <a:pt x="9716" y="7035"/>
                    <a:pt x="10226" y="7195"/>
                    <a:pt x="10657" y="7527"/>
                  </a:cubicBezTo>
                  <a:cubicBezTo>
                    <a:pt x="11693" y="8325"/>
                    <a:pt x="11883" y="9813"/>
                    <a:pt x="11086" y="10849"/>
                  </a:cubicBezTo>
                  <a:cubicBezTo>
                    <a:pt x="10620" y="11454"/>
                    <a:pt x="9919" y="11771"/>
                    <a:pt x="9210" y="11771"/>
                  </a:cubicBezTo>
                  <a:cubicBezTo>
                    <a:pt x="8704" y="11771"/>
                    <a:pt x="8195" y="11610"/>
                    <a:pt x="7764" y="11278"/>
                  </a:cubicBezTo>
                  <a:cubicBezTo>
                    <a:pt x="6728" y="10480"/>
                    <a:pt x="6537" y="8992"/>
                    <a:pt x="7335" y="7956"/>
                  </a:cubicBezTo>
                  <a:cubicBezTo>
                    <a:pt x="7801" y="7351"/>
                    <a:pt x="8502" y="7035"/>
                    <a:pt x="9211" y="7035"/>
                  </a:cubicBezTo>
                  <a:close/>
                  <a:moveTo>
                    <a:pt x="13533" y="10220"/>
                  </a:moveTo>
                  <a:cubicBezTo>
                    <a:pt x="13574" y="10220"/>
                    <a:pt x="13615" y="10223"/>
                    <a:pt x="13657" y="10230"/>
                  </a:cubicBezTo>
                  <a:cubicBezTo>
                    <a:pt x="14110" y="10313"/>
                    <a:pt x="14550" y="10409"/>
                    <a:pt x="15003" y="10492"/>
                  </a:cubicBezTo>
                  <a:cubicBezTo>
                    <a:pt x="15431" y="10563"/>
                    <a:pt x="15705" y="11016"/>
                    <a:pt x="15562" y="11433"/>
                  </a:cubicBezTo>
                  <a:cubicBezTo>
                    <a:pt x="15110" y="12838"/>
                    <a:pt x="14181" y="14052"/>
                    <a:pt x="12931" y="14850"/>
                  </a:cubicBezTo>
                  <a:cubicBezTo>
                    <a:pt x="12809" y="14929"/>
                    <a:pt x="12672" y="14966"/>
                    <a:pt x="12537" y="14966"/>
                  </a:cubicBezTo>
                  <a:cubicBezTo>
                    <a:pt x="12264" y="14966"/>
                    <a:pt x="11999" y="14815"/>
                    <a:pt x="11871" y="14552"/>
                  </a:cubicBezTo>
                  <a:cubicBezTo>
                    <a:pt x="11681" y="14135"/>
                    <a:pt x="11478" y="13731"/>
                    <a:pt x="11288" y="13314"/>
                  </a:cubicBezTo>
                  <a:cubicBezTo>
                    <a:pt x="11133" y="12992"/>
                    <a:pt x="11240" y="12599"/>
                    <a:pt x="11538" y="12397"/>
                  </a:cubicBezTo>
                  <a:cubicBezTo>
                    <a:pt x="12121" y="11980"/>
                    <a:pt x="12586" y="11385"/>
                    <a:pt x="12836" y="10706"/>
                  </a:cubicBezTo>
                  <a:cubicBezTo>
                    <a:pt x="12941" y="10412"/>
                    <a:pt x="13222" y="10220"/>
                    <a:pt x="13533" y="10220"/>
                  </a:cubicBezTo>
                  <a:close/>
                  <a:moveTo>
                    <a:pt x="5799" y="11231"/>
                  </a:moveTo>
                  <a:cubicBezTo>
                    <a:pt x="6031" y="11231"/>
                    <a:pt x="6255" y="11343"/>
                    <a:pt x="6394" y="11540"/>
                  </a:cubicBezTo>
                  <a:cubicBezTo>
                    <a:pt x="6823" y="12135"/>
                    <a:pt x="7407" y="12588"/>
                    <a:pt x="8097" y="12849"/>
                  </a:cubicBezTo>
                  <a:cubicBezTo>
                    <a:pt x="8430" y="12969"/>
                    <a:pt x="8633" y="13314"/>
                    <a:pt x="8561" y="13671"/>
                  </a:cubicBezTo>
                  <a:cubicBezTo>
                    <a:pt x="8478" y="14112"/>
                    <a:pt x="8395" y="14564"/>
                    <a:pt x="8311" y="15016"/>
                  </a:cubicBezTo>
                  <a:cubicBezTo>
                    <a:pt x="8243" y="15370"/>
                    <a:pt x="7931" y="15610"/>
                    <a:pt x="7584" y="15610"/>
                  </a:cubicBezTo>
                  <a:cubicBezTo>
                    <a:pt x="7510" y="15610"/>
                    <a:pt x="7434" y="15599"/>
                    <a:pt x="7359" y="15576"/>
                  </a:cubicBezTo>
                  <a:cubicBezTo>
                    <a:pt x="5954" y="15124"/>
                    <a:pt x="4751" y="14195"/>
                    <a:pt x="3954" y="12945"/>
                  </a:cubicBezTo>
                  <a:cubicBezTo>
                    <a:pt x="3704" y="12576"/>
                    <a:pt x="3847" y="12076"/>
                    <a:pt x="4251" y="11885"/>
                  </a:cubicBezTo>
                  <a:cubicBezTo>
                    <a:pt x="4656" y="11695"/>
                    <a:pt x="5073" y="11492"/>
                    <a:pt x="5490" y="11302"/>
                  </a:cubicBezTo>
                  <a:cubicBezTo>
                    <a:pt x="5590" y="11254"/>
                    <a:pt x="5695" y="11231"/>
                    <a:pt x="5799" y="11231"/>
                  </a:cubicBezTo>
                  <a:close/>
                  <a:moveTo>
                    <a:pt x="8666" y="0"/>
                  </a:moveTo>
                  <a:cubicBezTo>
                    <a:pt x="8651" y="0"/>
                    <a:pt x="8636" y="1"/>
                    <a:pt x="8621" y="3"/>
                  </a:cubicBezTo>
                  <a:lnTo>
                    <a:pt x="7823" y="110"/>
                  </a:lnTo>
                  <a:cubicBezTo>
                    <a:pt x="7585" y="146"/>
                    <a:pt x="7407" y="360"/>
                    <a:pt x="7442" y="598"/>
                  </a:cubicBezTo>
                  <a:lnTo>
                    <a:pt x="7537" y="1300"/>
                  </a:lnTo>
                  <a:cubicBezTo>
                    <a:pt x="7537" y="1324"/>
                    <a:pt x="7549" y="1348"/>
                    <a:pt x="7549" y="1372"/>
                  </a:cubicBezTo>
                  <a:cubicBezTo>
                    <a:pt x="7049" y="1491"/>
                    <a:pt x="6561" y="1646"/>
                    <a:pt x="6097" y="1860"/>
                  </a:cubicBezTo>
                  <a:cubicBezTo>
                    <a:pt x="6085" y="1836"/>
                    <a:pt x="6073" y="1812"/>
                    <a:pt x="6061" y="1789"/>
                  </a:cubicBezTo>
                  <a:lnTo>
                    <a:pt x="5716" y="1181"/>
                  </a:lnTo>
                  <a:cubicBezTo>
                    <a:pt x="5636" y="1037"/>
                    <a:pt x="5490" y="957"/>
                    <a:pt x="5339" y="957"/>
                  </a:cubicBezTo>
                  <a:cubicBezTo>
                    <a:pt x="5265" y="957"/>
                    <a:pt x="5190" y="976"/>
                    <a:pt x="5121" y="1015"/>
                  </a:cubicBezTo>
                  <a:lnTo>
                    <a:pt x="4418" y="1408"/>
                  </a:lnTo>
                  <a:cubicBezTo>
                    <a:pt x="4216" y="1527"/>
                    <a:pt x="4144" y="1800"/>
                    <a:pt x="4263" y="2003"/>
                  </a:cubicBezTo>
                  <a:lnTo>
                    <a:pt x="4609" y="2622"/>
                  </a:lnTo>
                  <a:cubicBezTo>
                    <a:pt x="4620" y="2634"/>
                    <a:pt x="4632" y="2658"/>
                    <a:pt x="4644" y="2670"/>
                  </a:cubicBezTo>
                  <a:cubicBezTo>
                    <a:pt x="4204" y="2979"/>
                    <a:pt x="3787" y="3348"/>
                    <a:pt x="3406" y="3753"/>
                  </a:cubicBezTo>
                  <a:cubicBezTo>
                    <a:pt x="3370" y="3694"/>
                    <a:pt x="3335" y="3646"/>
                    <a:pt x="3287" y="3610"/>
                  </a:cubicBezTo>
                  <a:lnTo>
                    <a:pt x="2715" y="3170"/>
                  </a:lnTo>
                  <a:cubicBezTo>
                    <a:pt x="2637" y="3111"/>
                    <a:pt x="2545" y="3082"/>
                    <a:pt x="2453" y="3082"/>
                  </a:cubicBezTo>
                  <a:cubicBezTo>
                    <a:pt x="2322" y="3082"/>
                    <a:pt x="2192" y="3141"/>
                    <a:pt x="2108" y="3253"/>
                  </a:cubicBezTo>
                  <a:lnTo>
                    <a:pt x="1608" y="3896"/>
                  </a:lnTo>
                  <a:cubicBezTo>
                    <a:pt x="1465" y="4086"/>
                    <a:pt x="1501" y="4360"/>
                    <a:pt x="1692" y="4515"/>
                  </a:cubicBezTo>
                  <a:lnTo>
                    <a:pt x="2251" y="4944"/>
                  </a:lnTo>
                  <a:cubicBezTo>
                    <a:pt x="2299" y="4979"/>
                    <a:pt x="2358" y="5015"/>
                    <a:pt x="2418" y="5027"/>
                  </a:cubicBezTo>
                  <a:cubicBezTo>
                    <a:pt x="2168" y="5420"/>
                    <a:pt x="1953" y="5825"/>
                    <a:pt x="1787" y="6242"/>
                  </a:cubicBezTo>
                  <a:cubicBezTo>
                    <a:pt x="1775" y="6242"/>
                    <a:pt x="1751" y="6230"/>
                    <a:pt x="1739" y="6230"/>
                  </a:cubicBezTo>
                  <a:lnTo>
                    <a:pt x="1060" y="6027"/>
                  </a:lnTo>
                  <a:cubicBezTo>
                    <a:pt x="1018" y="6014"/>
                    <a:pt x="976" y="6008"/>
                    <a:pt x="933" y="6008"/>
                  </a:cubicBezTo>
                  <a:cubicBezTo>
                    <a:pt x="748" y="6008"/>
                    <a:pt x="573" y="6129"/>
                    <a:pt x="525" y="6313"/>
                  </a:cubicBezTo>
                  <a:lnTo>
                    <a:pt x="287" y="7087"/>
                  </a:lnTo>
                  <a:cubicBezTo>
                    <a:pt x="215" y="7313"/>
                    <a:pt x="346" y="7563"/>
                    <a:pt x="584" y="7635"/>
                  </a:cubicBezTo>
                  <a:lnTo>
                    <a:pt x="1263" y="7837"/>
                  </a:lnTo>
                  <a:lnTo>
                    <a:pt x="1299" y="7837"/>
                  </a:lnTo>
                  <a:cubicBezTo>
                    <a:pt x="1191" y="8444"/>
                    <a:pt x="1144" y="9039"/>
                    <a:pt x="1156" y="9647"/>
                  </a:cubicBezTo>
                  <a:lnTo>
                    <a:pt x="1108" y="9647"/>
                  </a:lnTo>
                  <a:lnTo>
                    <a:pt x="418" y="9742"/>
                  </a:lnTo>
                  <a:cubicBezTo>
                    <a:pt x="168" y="9766"/>
                    <a:pt x="1" y="9992"/>
                    <a:pt x="37" y="10230"/>
                  </a:cubicBezTo>
                  <a:lnTo>
                    <a:pt x="144" y="11028"/>
                  </a:lnTo>
                  <a:cubicBezTo>
                    <a:pt x="165" y="11244"/>
                    <a:pt x="354" y="11402"/>
                    <a:pt x="567" y="11402"/>
                  </a:cubicBezTo>
                  <a:cubicBezTo>
                    <a:pt x="589" y="11402"/>
                    <a:pt x="610" y="11400"/>
                    <a:pt x="632" y="11397"/>
                  </a:cubicBezTo>
                  <a:lnTo>
                    <a:pt x="1322" y="11314"/>
                  </a:lnTo>
                  <a:cubicBezTo>
                    <a:pt x="1346" y="11302"/>
                    <a:pt x="1358" y="11302"/>
                    <a:pt x="1370" y="11302"/>
                  </a:cubicBezTo>
                  <a:cubicBezTo>
                    <a:pt x="1477" y="11742"/>
                    <a:pt x="1620" y="12183"/>
                    <a:pt x="1799" y="12611"/>
                  </a:cubicBezTo>
                  <a:cubicBezTo>
                    <a:pt x="1787" y="12623"/>
                    <a:pt x="1775" y="12623"/>
                    <a:pt x="1763" y="12635"/>
                  </a:cubicBezTo>
                  <a:lnTo>
                    <a:pt x="1144" y="12969"/>
                  </a:lnTo>
                  <a:cubicBezTo>
                    <a:pt x="930" y="13088"/>
                    <a:pt x="846" y="13350"/>
                    <a:pt x="965" y="13564"/>
                  </a:cubicBezTo>
                  <a:lnTo>
                    <a:pt x="1346" y="14266"/>
                  </a:lnTo>
                  <a:cubicBezTo>
                    <a:pt x="1428" y="14414"/>
                    <a:pt x="1578" y="14499"/>
                    <a:pt x="1733" y="14499"/>
                  </a:cubicBezTo>
                  <a:cubicBezTo>
                    <a:pt x="1804" y="14499"/>
                    <a:pt x="1875" y="14482"/>
                    <a:pt x="1942" y="14445"/>
                  </a:cubicBezTo>
                  <a:lnTo>
                    <a:pt x="2561" y="14112"/>
                  </a:lnTo>
                  <a:cubicBezTo>
                    <a:pt x="2573" y="14100"/>
                    <a:pt x="2596" y="14088"/>
                    <a:pt x="2608" y="14076"/>
                  </a:cubicBezTo>
                  <a:cubicBezTo>
                    <a:pt x="2942" y="14552"/>
                    <a:pt x="3323" y="15004"/>
                    <a:pt x="3763" y="15421"/>
                  </a:cubicBezTo>
                  <a:cubicBezTo>
                    <a:pt x="3751" y="15433"/>
                    <a:pt x="3727" y="15445"/>
                    <a:pt x="3716" y="15469"/>
                  </a:cubicBezTo>
                  <a:lnTo>
                    <a:pt x="3287" y="16017"/>
                  </a:lnTo>
                  <a:cubicBezTo>
                    <a:pt x="3144" y="16219"/>
                    <a:pt x="3180" y="16493"/>
                    <a:pt x="3370" y="16636"/>
                  </a:cubicBezTo>
                  <a:lnTo>
                    <a:pt x="4001" y="17124"/>
                  </a:lnTo>
                  <a:cubicBezTo>
                    <a:pt x="4080" y="17183"/>
                    <a:pt x="4172" y="17211"/>
                    <a:pt x="4265" y="17211"/>
                  </a:cubicBezTo>
                  <a:cubicBezTo>
                    <a:pt x="4397" y="17211"/>
                    <a:pt x="4529" y="17153"/>
                    <a:pt x="4620" y="17040"/>
                  </a:cubicBezTo>
                  <a:lnTo>
                    <a:pt x="5049" y="16481"/>
                  </a:lnTo>
                  <a:cubicBezTo>
                    <a:pt x="5061" y="16469"/>
                    <a:pt x="5073" y="16445"/>
                    <a:pt x="5085" y="16421"/>
                  </a:cubicBezTo>
                  <a:cubicBezTo>
                    <a:pt x="5549" y="16707"/>
                    <a:pt x="6025" y="16945"/>
                    <a:pt x="6514" y="17124"/>
                  </a:cubicBezTo>
                  <a:cubicBezTo>
                    <a:pt x="6502" y="17148"/>
                    <a:pt x="6490" y="17171"/>
                    <a:pt x="6478" y="17195"/>
                  </a:cubicBezTo>
                  <a:lnTo>
                    <a:pt x="6299" y="17874"/>
                  </a:lnTo>
                  <a:cubicBezTo>
                    <a:pt x="6240" y="18112"/>
                    <a:pt x="6383" y="18350"/>
                    <a:pt x="6609" y="18410"/>
                  </a:cubicBezTo>
                  <a:lnTo>
                    <a:pt x="7383" y="18624"/>
                  </a:lnTo>
                  <a:cubicBezTo>
                    <a:pt x="7419" y="18633"/>
                    <a:pt x="7456" y="18638"/>
                    <a:pt x="7492" y="18638"/>
                  </a:cubicBezTo>
                  <a:cubicBezTo>
                    <a:pt x="7690" y="18638"/>
                    <a:pt x="7868" y="18506"/>
                    <a:pt x="7918" y="18314"/>
                  </a:cubicBezTo>
                  <a:lnTo>
                    <a:pt x="8109" y="17624"/>
                  </a:lnTo>
                  <a:cubicBezTo>
                    <a:pt x="8109" y="17600"/>
                    <a:pt x="8121" y="17576"/>
                    <a:pt x="8121" y="17541"/>
                  </a:cubicBezTo>
                  <a:cubicBezTo>
                    <a:pt x="8528" y="17607"/>
                    <a:pt x="8943" y="17643"/>
                    <a:pt x="9354" y="17643"/>
                  </a:cubicBezTo>
                  <a:cubicBezTo>
                    <a:pt x="9459" y="17643"/>
                    <a:pt x="9564" y="17641"/>
                    <a:pt x="9669" y="17636"/>
                  </a:cubicBezTo>
                  <a:cubicBezTo>
                    <a:pt x="9669" y="17671"/>
                    <a:pt x="9669" y="17695"/>
                    <a:pt x="9681" y="17731"/>
                  </a:cubicBezTo>
                  <a:lnTo>
                    <a:pt x="9764" y="18433"/>
                  </a:lnTo>
                  <a:cubicBezTo>
                    <a:pt x="9797" y="18656"/>
                    <a:pt x="9987" y="18817"/>
                    <a:pt x="10207" y="18817"/>
                  </a:cubicBezTo>
                  <a:cubicBezTo>
                    <a:pt x="10222" y="18817"/>
                    <a:pt x="10237" y="18816"/>
                    <a:pt x="10252" y="18814"/>
                  </a:cubicBezTo>
                  <a:lnTo>
                    <a:pt x="11050" y="18707"/>
                  </a:lnTo>
                  <a:cubicBezTo>
                    <a:pt x="11288" y="18672"/>
                    <a:pt x="11455" y="18457"/>
                    <a:pt x="11431" y="18219"/>
                  </a:cubicBezTo>
                  <a:lnTo>
                    <a:pt x="11336" y="17517"/>
                  </a:lnTo>
                  <a:cubicBezTo>
                    <a:pt x="11336" y="17481"/>
                    <a:pt x="11324" y="17445"/>
                    <a:pt x="11312" y="17421"/>
                  </a:cubicBezTo>
                  <a:cubicBezTo>
                    <a:pt x="11812" y="17302"/>
                    <a:pt x="12300" y="17136"/>
                    <a:pt x="12764" y="16921"/>
                  </a:cubicBezTo>
                  <a:cubicBezTo>
                    <a:pt x="12776" y="16957"/>
                    <a:pt x="12788" y="16993"/>
                    <a:pt x="12812" y="17029"/>
                  </a:cubicBezTo>
                  <a:lnTo>
                    <a:pt x="13157" y="17636"/>
                  </a:lnTo>
                  <a:cubicBezTo>
                    <a:pt x="13238" y="17780"/>
                    <a:pt x="13383" y="17860"/>
                    <a:pt x="13535" y="17860"/>
                  </a:cubicBezTo>
                  <a:cubicBezTo>
                    <a:pt x="13608" y="17860"/>
                    <a:pt x="13683" y="17841"/>
                    <a:pt x="13753" y="17802"/>
                  </a:cubicBezTo>
                  <a:lnTo>
                    <a:pt x="14455" y="17398"/>
                  </a:lnTo>
                  <a:cubicBezTo>
                    <a:pt x="14657" y="17279"/>
                    <a:pt x="14729" y="17017"/>
                    <a:pt x="14610" y="16802"/>
                  </a:cubicBezTo>
                  <a:lnTo>
                    <a:pt x="14265" y="16195"/>
                  </a:lnTo>
                  <a:cubicBezTo>
                    <a:pt x="14241" y="16159"/>
                    <a:pt x="14217" y="16124"/>
                    <a:pt x="14193" y="16100"/>
                  </a:cubicBezTo>
                  <a:cubicBezTo>
                    <a:pt x="14622" y="15790"/>
                    <a:pt x="15027" y="15433"/>
                    <a:pt x="15408" y="15040"/>
                  </a:cubicBezTo>
                  <a:cubicBezTo>
                    <a:pt x="15431" y="15064"/>
                    <a:pt x="15455" y="15100"/>
                    <a:pt x="15491" y="15124"/>
                  </a:cubicBezTo>
                  <a:lnTo>
                    <a:pt x="16050" y="15552"/>
                  </a:lnTo>
                  <a:cubicBezTo>
                    <a:pt x="16131" y="15618"/>
                    <a:pt x="16227" y="15649"/>
                    <a:pt x="16322" y="15649"/>
                  </a:cubicBezTo>
                  <a:cubicBezTo>
                    <a:pt x="16451" y="15649"/>
                    <a:pt x="16580" y="15591"/>
                    <a:pt x="16670" y="15481"/>
                  </a:cubicBezTo>
                  <a:lnTo>
                    <a:pt x="17158" y="14838"/>
                  </a:lnTo>
                  <a:cubicBezTo>
                    <a:pt x="17301" y="14647"/>
                    <a:pt x="17265" y="14373"/>
                    <a:pt x="17074" y="14231"/>
                  </a:cubicBezTo>
                  <a:lnTo>
                    <a:pt x="16515" y="13802"/>
                  </a:lnTo>
                  <a:cubicBezTo>
                    <a:pt x="16479" y="13766"/>
                    <a:pt x="16443" y="13754"/>
                    <a:pt x="16408" y="13731"/>
                  </a:cubicBezTo>
                  <a:cubicBezTo>
                    <a:pt x="16646" y="13350"/>
                    <a:pt x="16848" y="12945"/>
                    <a:pt x="17015" y="12528"/>
                  </a:cubicBezTo>
                  <a:cubicBezTo>
                    <a:pt x="17051" y="12552"/>
                    <a:pt x="17086" y="12576"/>
                    <a:pt x="17134" y="12588"/>
                  </a:cubicBezTo>
                  <a:lnTo>
                    <a:pt x="17813" y="12790"/>
                  </a:lnTo>
                  <a:cubicBezTo>
                    <a:pt x="17855" y="12803"/>
                    <a:pt x="17897" y="12809"/>
                    <a:pt x="17940" y="12809"/>
                  </a:cubicBezTo>
                  <a:cubicBezTo>
                    <a:pt x="18125" y="12809"/>
                    <a:pt x="18300" y="12688"/>
                    <a:pt x="18348" y="12504"/>
                  </a:cubicBezTo>
                  <a:lnTo>
                    <a:pt x="18586" y="11730"/>
                  </a:lnTo>
                  <a:cubicBezTo>
                    <a:pt x="18658" y="11504"/>
                    <a:pt x="18527" y="11254"/>
                    <a:pt x="18289" y="11183"/>
                  </a:cubicBezTo>
                  <a:lnTo>
                    <a:pt x="17610" y="10980"/>
                  </a:lnTo>
                  <a:cubicBezTo>
                    <a:pt x="17574" y="10968"/>
                    <a:pt x="17527" y="10968"/>
                    <a:pt x="17479" y="10968"/>
                  </a:cubicBezTo>
                  <a:cubicBezTo>
                    <a:pt x="17598" y="10373"/>
                    <a:pt x="17646" y="9766"/>
                    <a:pt x="17622" y="9159"/>
                  </a:cubicBezTo>
                  <a:lnTo>
                    <a:pt x="17622" y="9159"/>
                  </a:lnTo>
                  <a:cubicBezTo>
                    <a:pt x="17670" y="9170"/>
                    <a:pt x="17717" y="9170"/>
                    <a:pt x="17765" y="9170"/>
                  </a:cubicBezTo>
                  <a:lnTo>
                    <a:pt x="18456" y="9075"/>
                  </a:lnTo>
                  <a:cubicBezTo>
                    <a:pt x="18706" y="9051"/>
                    <a:pt x="18872" y="8825"/>
                    <a:pt x="18837" y="8587"/>
                  </a:cubicBezTo>
                  <a:lnTo>
                    <a:pt x="18729" y="7789"/>
                  </a:lnTo>
                  <a:cubicBezTo>
                    <a:pt x="18708" y="7573"/>
                    <a:pt x="18519" y="7415"/>
                    <a:pt x="18306" y="7415"/>
                  </a:cubicBezTo>
                  <a:cubicBezTo>
                    <a:pt x="18284" y="7415"/>
                    <a:pt x="18263" y="7417"/>
                    <a:pt x="18241" y="7420"/>
                  </a:cubicBezTo>
                  <a:lnTo>
                    <a:pt x="17551" y="7504"/>
                  </a:lnTo>
                  <a:cubicBezTo>
                    <a:pt x="17503" y="7515"/>
                    <a:pt x="17455" y="7527"/>
                    <a:pt x="17420" y="7539"/>
                  </a:cubicBezTo>
                  <a:cubicBezTo>
                    <a:pt x="17313" y="7099"/>
                    <a:pt x="17170" y="6658"/>
                    <a:pt x="16991" y="6230"/>
                  </a:cubicBezTo>
                  <a:cubicBezTo>
                    <a:pt x="17039" y="6218"/>
                    <a:pt x="17074" y="6206"/>
                    <a:pt x="17110" y="6182"/>
                  </a:cubicBezTo>
                  <a:lnTo>
                    <a:pt x="17729" y="5849"/>
                  </a:lnTo>
                  <a:cubicBezTo>
                    <a:pt x="17944" y="5730"/>
                    <a:pt x="18027" y="5468"/>
                    <a:pt x="17908" y="5253"/>
                  </a:cubicBezTo>
                  <a:lnTo>
                    <a:pt x="17527" y="4551"/>
                  </a:lnTo>
                  <a:cubicBezTo>
                    <a:pt x="17445" y="4403"/>
                    <a:pt x="17295" y="4318"/>
                    <a:pt x="17140" y="4318"/>
                  </a:cubicBezTo>
                  <a:cubicBezTo>
                    <a:pt x="17070" y="4318"/>
                    <a:pt x="16998" y="4335"/>
                    <a:pt x="16932" y="4372"/>
                  </a:cubicBezTo>
                  <a:lnTo>
                    <a:pt x="16312" y="4706"/>
                  </a:lnTo>
                  <a:cubicBezTo>
                    <a:pt x="16277" y="4729"/>
                    <a:pt x="16241" y="4753"/>
                    <a:pt x="16217" y="4777"/>
                  </a:cubicBezTo>
                  <a:cubicBezTo>
                    <a:pt x="15884" y="4301"/>
                    <a:pt x="15503" y="3848"/>
                    <a:pt x="15074" y="3432"/>
                  </a:cubicBezTo>
                  <a:cubicBezTo>
                    <a:pt x="15098" y="3408"/>
                    <a:pt x="15134" y="3384"/>
                    <a:pt x="15157" y="3348"/>
                  </a:cubicBezTo>
                  <a:lnTo>
                    <a:pt x="15586" y="2789"/>
                  </a:lnTo>
                  <a:cubicBezTo>
                    <a:pt x="15729" y="2598"/>
                    <a:pt x="15693" y="2324"/>
                    <a:pt x="15503" y="2181"/>
                  </a:cubicBezTo>
                  <a:lnTo>
                    <a:pt x="14872" y="1693"/>
                  </a:lnTo>
                  <a:cubicBezTo>
                    <a:pt x="14791" y="1628"/>
                    <a:pt x="14696" y="1596"/>
                    <a:pt x="14601" y="1596"/>
                  </a:cubicBezTo>
                  <a:cubicBezTo>
                    <a:pt x="14471" y="1596"/>
                    <a:pt x="14342" y="1655"/>
                    <a:pt x="14253" y="1765"/>
                  </a:cubicBezTo>
                  <a:lnTo>
                    <a:pt x="13824" y="2324"/>
                  </a:lnTo>
                  <a:cubicBezTo>
                    <a:pt x="13800" y="2360"/>
                    <a:pt x="13788" y="2396"/>
                    <a:pt x="13764" y="2420"/>
                  </a:cubicBezTo>
                  <a:cubicBezTo>
                    <a:pt x="13312" y="2134"/>
                    <a:pt x="12836" y="1908"/>
                    <a:pt x="12348" y="1717"/>
                  </a:cubicBezTo>
                  <a:cubicBezTo>
                    <a:pt x="12371" y="1681"/>
                    <a:pt x="12383" y="1658"/>
                    <a:pt x="12395" y="1622"/>
                  </a:cubicBezTo>
                  <a:lnTo>
                    <a:pt x="12574" y="943"/>
                  </a:lnTo>
                  <a:cubicBezTo>
                    <a:pt x="12633" y="705"/>
                    <a:pt x="12490" y="467"/>
                    <a:pt x="12264" y="407"/>
                  </a:cubicBezTo>
                  <a:lnTo>
                    <a:pt x="11490" y="193"/>
                  </a:lnTo>
                  <a:cubicBezTo>
                    <a:pt x="11454" y="184"/>
                    <a:pt x="11417" y="180"/>
                    <a:pt x="11381" y="180"/>
                  </a:cubicBezTo>
                  <a:cubicBezTo>
                    <a:pt x="11183" y="180"/>
                    <a:pt x="11005" y="311"/>
                    <a:pt x="10955" y="503"/>
                  </a:cubicBezTo>
                  <a:lnTo>
                    <a:pt x="10764" y="1181"/>
                  </a:lnTo>
                  <a:cubicBezTo>
                    <a:pt x="10764" y="1217"/>
                    <a:pt x="10752" y="1253"/>
                    <a:pt x="10752" y="1277"/>
                  </a:cubicBezTo>
                  <a:cubicBezTo>
                    <a:pt x="10304" y="1204"/>
                    <a:pt x="9847" y="1167"/>
                    <a:pt x="9397" y="1167"/>
                  </a:cubicBezTo>
                  <a:cubicBezTo>
                    <a:pt x="9333" y="1167"/>
                    <a:pt x="9268" y="1168"/>
                    <a:pt x="9204" y="1169"/>
                  </a:cubicBezTo>
                  <a:cubicBezTo>
                    <a:pt x="9204" y="1146"/>
                    <a:pt x="9204" y="1110"/>
                    <a:pt x="9192" y="1086"/>
                  </a:cubicBezTo>
                  <a:lnTo>
                    <a:pt x="9109" y="384"/>
                  </a:lnTo>
                  <a:cubicBezTo>
                    <a:pt x="9076" y="161"/>
                    <a:pt x="8886" y="0"/>
                    <a:pt x="8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257663" y="1570546"/>
              <a:ext cx="643184" cy="631915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" name="Google Shape;1007;p42"/>
          <p:cNvGrpSpPr/>
          <p:nvPr/>
        </p:nvGrpSpPr>
        <p:grpSpPr>
          <a:xfrm>
            <a:off x="7869771" y="406"/>
            <a:ext cx="1274236" cy="5139791"/>
            <a:chOff x="7869771" y="406"/>
            <a:chExt cx="1274236" cy="5139791"/>
          </a:xfrm>
        </p:grpSpPr>
        <p:sp>
          <p:nvSpPr>
            <p:cNvPr id="1008" name="Google Shape;1008;p42"/>
            <p:cNvSpPr/>
            <p:nvPr/>
          </p:nvSpPr>
          <p:spPr>
            <a:xfrm>
              <a:off x="8388211" y="2746977"/>
              <a:ext cx="375041" cy="142023"/>
            </a:xfrm>
            <a:custGeom>
              <a:rect b="b" l="l" r="r" t="t"/>
              <a:pathLst>
                <a:path extrusionOk="0" h="3287" w="8680">
                  <a:moveTo>
                    <a:pt x="0" y="1"/>
                  </a:moveTo>
                  <a:lnTo>
                    <a:pt x="0" y="3287"/>
                  </a:lnTo>
                  <a:lnTo>
                    <a:pt x="8680" y="3287"/>
                  </a:lnTo>
                  <a:lnTo>
                    <a:pt x="86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8028774" y="2771175"/>
              <a:ext cx="349681" cy="93674"/>
            </a:xfrm>
            <a:custGeom>
              <a:rect b="b" l="l" r="r" t="t"/>
              <a:pathLst>
                <a:path extrusionOk="0" h="2168" w="11657">
                  <a:moveTo>
                    <a:pt x="1" y="0"/>
                  </a:moveTo>
                  <a:lnTo>
                    <a:pt x="1" y="2167"/>
                  </a:lnTo>
                  <a:lnTo>
                    <a:pt x="11657" y="2167"/>
                  </a:lnTo>
                  <a:lnTo>
                    <a:pt x="1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8356799" y="2694523"/>
              <a:ext cx="62824" cy="246974"/>
            </a:xfrm>
            <a:custGeom>
              <a:rect b="b" l="l" r="r" t="t"/>
              <a:pathLst>
                <a:path extrusionOk="0" h="5716" w="1454">
                  <a:moveTo>
                    <a:pt x="727" y="0"/>
                  </a:moveTo>
                  <a:cubicBezTo>
                    <a:pt x="334" y="0"/>
                    <a:pt x="1" y="334"/>
                    <a:pt x="1" y="727"/>
                  </a:cubicBezTo>
                  <a:lnTo>
                    <a:pt x="1" y="4989"/>
                  </a:lnTo>
                  <a:cubicBezTo>
                    <a:pt x="1" y="5382"/>
                    <a:pt x="334" y="5715"/>
                    <a:pt x="727" y="5715"/>
                  </a:cubicBezTo>
                  <a:cubicBezTo>
                    <a:pt x="1132" y="5715"/>
                    <a:pt x="1453" y="5382"/>
                    <a:pt x="1453" y="4989"/>
                  </a:cubicBezTo>
                  <a:lnTo>
                    <a:pt x="1453" y="727"/>
                  </a:lnTo>
                  <a:cubicBezTo>
                    <a:pt x="1453" y="334"/>
                    <a:pt x="1132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2"/>
            <p:cNvSpPr/>
            <p:nvPr/>
          </p:nvSpPr>
          <p:spPr>
            <a:xfrm>
              <a:off x="7944348" y="2449623"/>
              <a:ext cx="121975" cy="808758"/>
            </a:xfrm>
            <a:custGeom>
              <a:rect b="b" l="l" r="r" t="t"/>
              <a:pathLst>
                <a:path extrusionOk="0" h="18718" w="2823">
                  <a:moveTo>
                    <a:pt x="1" y="1"/>
                  </a:moveTo>
                  <a:lnTo>
                    <a:pt x="1" y="18717"/>
                  </a:lnTo>
                  <a:lnTo>
                    <a:pt x="2823" y="1871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2"/>
            <p:cNvSpPr/>
            <p:nvPr/>
          </p:nvSpPr>
          <p:spPr>
            <a:xfrm>
              <a:off x="8416468" y="2163623"/>
              <a:ext cx="727535" cy="122450"/>
            </a:xfrm>
            <a:custGeom>
              <a:rect b="b" l="l" r="r" t="t"/>
              <a:pathLst>
                <a:path extrusionOk="0" h="2834" w="26635">
                  <a:moveTo>
                    <a:pt x="0" y="0"/>
                  </a:moveTo>
                  <a:lnTo>
                    <a:pt x="0" y="2834"/>
                  </a:lnTo>
                  <a:lnTo>
                    <a:pt x="26634" y="2834"/>
                  </a:lnTo>
                  <a:lnTo>
                    <a:pt x="26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2"/>
            <p:cNvSpPr/>
            <p:nvPr/>
          </p:nvSpPr>
          <p:spPr>
            <a:xfrm>
              <a:off x="8312751" y="3428100"/>
              <a:ext cx="831257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2"/>
            <p:cNvSpPr/>
            <p:nvPr/>
          </p:nvSpPr>
          <p:spPr>
            <a:xfrm>
              <a:off x="7935620" y="3053577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8276181" y="3346308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7869771" y="3018104"/>
              <a:ext cx="265510" cy="71033"/>
            </a:xfrm>
            <a:custGeom>
              <a:rect b="b" l="l" r="r" t="t"/>
              <a:pathLst>
                <a:path extrusionOk="0" h="1644" w="6145">
                  <a:moveTo>
                    <a:pt x="822" y="0"/>
                  </a:moveTo>
                  <a:cubicBezTo>
                    <a:pt x="358" y="0"/>
                    <a:pt x="0" y="369"/>
                    <a:pt x="0" y="822"/>
                  </a:cubicBezTo>
                  <a:cubicBezTo>
                    <a:pt x="0" y="1274"/>
                    <a:pt x="358" y="1643"/>
                    <a:pt x="822" y="1643"/>
                  </a:cubicBezTo>
                  <a:lnTo>
                    <a:pt x="5323" y="1643"/>
                  </a:lnTo>
                  <a:cubicBezTo>
                    <a:pt x="5382" y="1643"/>
                    <a:pt x="5442" y="1643"/>
                    <a:pt x="5489" y="1631"/>
                  </a:cubicBezTo>
                  <a:cubicBezTo>
                    <a:pt x="5858" y="1560"/>
                    <a:pt x="6144" y="1227"/>
                    <a:pt x="6144" y="822"/>
                  </a:cubicBezTo>
                  <a:cubicBezTo>
                    <a:pt x="6144" y="369"/>
                    <a:pt x="5775" y="0"/>
                    <a:pt x="5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7937175" y="2155898"/>
              <a:ext cx="499047" cy="377634"/>
            </a:xfrm>
            <a:custGeom>
              <a:rect b="b" l="l" r="r" t="t"/>
              <a:pathLst>
                <a:path extrusionOk="0" h="8740" w="11550">
                  <a:moveTo>
                    <a:pt x="8954" y="0"/>
                  </a:moveTo>
                  <a:cubicBezTo>
                    <a:pt x="3203" y="0"/>
                    <a:pt x="0" y="1715"/>
                    <a:pt x="0" y="7466"/>
                  </a:cubicBezTo>
                  <a:lnTo>
                    <a:pt x="0" y="8740"/>
                  </a:lnTo>
                  <a:lnTo>
                    <a:pt x="3274" y="8740"/>
                  </a:lnTo>
                  <a:lnTo>
                    <a:pt x="3274" y="7466"/>
                  </a:lnTo>
                  <a:cubicBezTo>
                    <a:pt x="3274" y="3513"/>
                    <a:pt x="5001" y="3275"/>
                    <a:pt x="8954" y="3275"/>
                  </a:cubicBezTo>
                  <a:lnTo>
                    <a:pt x="11549" y="3275"/>
                  </a:lnTo>
                  <a:lnTo>
                    <a:pt x="115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7877506" y="2496460"/>
              <a:ext cx="265985" cy="71033"/>
            </a:xfrm>
            <a:custGeom>
              <a:rect b="b" l="l" r="r" t="t"/>
              <a:pathLst>
                <a:path extrusionOk="0" h="1644" w="6156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74"/>
                    <a:pt x="369" y="1643"/>
                    <a:pt x="822" y="1643"/>
                  </a:cubicBezTo>
                  <a:lnTo>
                    <a:pt x="5334" y="1643"/>
                  </a:lnTo>
                  <a:cubicBezTo>
                    <a:pt x="5739" y="1643"/>
                    <a:pt x="6084" y="1346"/>
                    <a:pt x="6144" y="953"/>
                  </a:cubicBezTo>
                  <a:cubicBezTo>
                    <a:pt x="6144" y="905"/>
                    <a:pt x="6156" y="870"/>
                    <a:pt x="6156" y="822"/>
                  </a:cubicBezTo>
                  <a:cubicBezTo>
                    <a:pt x="6156" y="369"/>
                    <a:pt x="5786" y="0"/>
                    <a:pt x="5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8400662" y="2090050"/>
              <a:ext cx="71033" cy="265985"/>
            </a:xfrm>
            <a:custGeom>
              <a:rect b="b" l="l" r="r" t="t"/>
              <a:pathLst>
                <a:path extrusionOk="0" h="6156" w="1644">
                  <a:moveTo>
                    <a:pt x="822" y="0"/>
                  </a:moveTo>
                  <a:cubicBezTo>
                    <a:pt x="370" y="0"/>
                    <a:pt x="1" y="370"/>
                    <a:pt x="1" y="822"/>
                  </a:cubicBezTo>
                  <a:lnTo>
                    <a:pt x="1" y="5334"/>
                  </a:lnTo>
                  <a:cubicBezTo>
                    <a:pt x="1" y="5787"/>
                    <a:pt x="358" y="6156"/>
                    <a:pt x="822" y="6156"/>
                  </a:cubicBezTo>
                  <a:cubicBezTo>
                    <a:pt x="1275" y="6156"/>
                    <a:pt x="1644" y="5787"/>
                    <a:pt x="1644" y="5334"/>
                  </a:cubicBezTo>
                  <a:lnTo>
                    <a:pt x="1644" y="822"/>
                  </a:lnTo>
                  <a:cubicBezTo>
                    <a:pt x="1644" y="370"/>
                    <a:pt x="1275" y="0"/>
                    <a:pt x="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2"/>
            <p:cNvSpPr/>
            <p:nvPr/>
          </p:nvSpPr>
          <p:spPr>
            <a:xfrm>
              <a:off x="7944348" y="406"/>
              <a:ext cx="121975" cy="1375640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8632031" y="406"/>
              <a:ext cx="122493" cy="5139791"/>
            </a:xfrm>
            <a:custGeom>
              <a:rect b="b" l="l" r="r" t="t"/>
              <a:pathLst>
                <a:path extrusionOk="0" h="118956" w="2835">
                  <a:moveTo>
                    <a:pt x="1" y="0"/>
                  </a:moveTo>
                  <a:lnTo>
                    <a:pt x="1" y="118955"/>
                  </a:lnTo>
                  <a:lnTo>
                    <a:pt x="2834" y="118955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8377026" y="1710375"/>
              <a:ext cx="766955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7934583" y="1207796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2"/>
            <p:cNvSpPr/>
            <p:nvPr/>
          </p:nvSpPr>
          <p:spPr>
            <a:xfrm>
              <a:off x="7874913" y="1173316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2"/>
            <p:cNvSpPr/>
            <p:nvPr/>
          </p:nvSpPr>
          <p:spPr>
            <a:xfrm>
              <a:off x="8461887" y="1642507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8621748" y="2466085"/>
              <a:ext cx="141505" cy="680648"/>
            </a:xfrm>
            <a:custGeom>
              <a:rect b="b" l="l" r="r" t="t"/>
              <a:pathLst>
                <a:path extrusionOk="0" h="15753" w="3275">
                  <a:moveTo>
                    <a:pt x="1" y="1"/>
                  </a:moveTo>
                  <a:lnTo>
                    <a:pt x="1" y="15753"/>
                  </a:lnTo>
                  <a:lnTo>
                    <a:pt x="3275" y="15753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8569294" y="3112253"/>
              <a:ext cx="246456" cy="62262"/>
            </a:xfrm>
            <a:custGeom>
              <a:rect b="b" l="l" r="r" t="t"/>
              <a:pathLst>
                <a:path extrusionOk="0" h="1441" w="5704">
                  <a:moveTo>
                    <a:pt x="726" y="0"/>
                  </a:moveTo>
                  <a:cubicBezTo>
                    <a:pt x="322" y="0"/>
                    <a:pt x="0" y="322"/>
                    <a:pt x="0" y="726"/>
                  </a:cubicBezTo>
                  <a:cubicBezTo>
                    <a:pt x="0" y="1119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19"/>
                    <a:pt x="5703" y="726"/>
                  </a:cubicBezTo>
                  <a:cubicBezTo>
                    <a:pt x="5703" y="322"/>
                    <a:pt x="5382" y="0"/>
                    <a:pt x="4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8569294" y="2434716"/>
              <a:ext cx="246456" cy="62305"/>
            </a:xfrm>
            <a:custGeom>
              <a:rect b="b" l="l" r="r" t="t"/>
              <a:pathLst>
                <a:path extrusionOk="0" h="1442" w="5704">
                  <a:moveTo>
                    <a:pt x="726" y="1"/>
                  </a:moveTo>
                  <a:cubicBezTo>
                    <a:pt x="322" y="1"/>
                    <a:pt x="0" y="322"/>
                    <a:pt x="0" y="727"/>
                  </a:cubicBezTo>
                  <a:cubicBezTo>
                    <a:pt x="0" y="1120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20"/>
                    <a:pt x="5703" y="727"/>
                  </a:cubicBezTo>
                  <a:cubicBezTo>
                    <a:pt x="5703" y="322"/>
                    <a:pt x="5382" y="1"/>
                    <a:pt x="4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 rot="-5400000">
              <a:off x="8408991" y="4037216"/>
              <a:ext cx="566993" cy="566975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oogle Shape;1031;p43"/>
          <p:cNvGrpSpPr/>
          <p:nvPr/>
        </p:nvGrpSpPr>
        <p:grpSpPr>
          <a:xfrm flipH="1" rot="10800000">
            <a:off x="-6" y="4184052"/>
            <a:ext cx="986724" cy="959451"/>
            <a:chOff x="-1" y="-23"/>
            <a:chExt cx="986724" cy="959451"/>
          </a:xfrm>
        </p:grpSpPr>
        <p:sp>
          <p:nvSpPr>
            <p:cNvPr id="1032" name="Google Shape;1032;p43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3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3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3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3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" name="Google Shape;1037;p43"/>
          <p:cNvGrpSpPr/>
          <p:nvPr/>
        </p:nvGrpSpPr>
        <p:grpSpPr>
          <a:xfrm rot="-5400000">
            <a:off x="7701073" y="3256870"/>
            <a:ext cx="2219508" cy="666322"/>
            <a:chOff x="7213579" y="4485138"/>
            <a:chExt cx="2219508" cy="666322"/>
          </a:xfrm>
        </p:grpSpPr>
        <p:sp>
          <p:nvSpPr>
            <p:cNvPr id="1038" name="Google Shape;1038;p43"/>
            <p:cNvSpPr/>
            <p:nvPr/>
          </p:nvSpPr>
          <p:spPr>
            <a:xfrm rot="10800000">
              <a:off x="8271014" y="4560747"/>
              <a:ext cx="1162072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3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3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3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2" name="Google Shape;1042;p43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1043" name="Google Shape;1043;p43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43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43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46" name="Google Shape;1046;p43"/>
          <p:cNvSpPr/>
          <p:nvPr/>
        </p:nvSpPr>
        <p:spPr>
          <a:xfrm rot="-5690359">
            <a:off x="2616213" y="-467930"/>
            <a:ext cx="1007852" cy="1007852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43"/>
          <p:cNvSpPr/>
          <p:nvPr/>
        </p:nvSpPr>
        <p:spPr>
          <a:xfrm rot="10381533">
            <a:off x="-475389" y="-1572036"/>
            <a:ext cx="2984630" cy="2976717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43"/>
          <p:cNvSpPr/>
          <p:nvPr/>
        </p:nvSpPr>
        <p:spPr>
          <a:xfrm>
            <a:off x="-821900" y="1266297"/>
            <a:ext cx="1581963" cy="1554245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43"/>
          <p:cNvSpPr txBox="1"/>
          <p:nvPr>
            <p:ph type="title"/>
          </p:nvPr>
        </p:nvSpPr>
        <p:spPr>
          <a:xfrm>
            <a:off x="2843988" y="3849325"/>
            <a:ext cx="3456000" cy="4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50" name="Google Shape;1050;p43"/>
          <p:cNvSpPr txBox="1"/>
          <p:nvPr>
            <p:ph idx="1" type="subTitle"/>
          </p:nvPr>
        </p:nvSpPr>
        <p:spPr>
          <a:xfrm>
            <a:off x="2383638" y="2218950"/>
            <a:ext cx="4376700" cy="15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grpSp>
        <p:nvGrpSpPr>
          <p:cNvPr id="1051" name="Google Shape;1051;p43"/>
          <p:cNvGrpSpPr/>
          <p:nvPr/>
        </p:nvGrpSpPr>
        <p:grpSpPr>
          <a:xfrm flipH="1" rot="5400000">
            <a:off x="8590078" y="1667694"/>
            <a:ext cx="734657" cy="959451"/>
            <a:chOff x="252065" y="-23"/>
            <a:chExt cx="734657" cy="959451"/>
          </a:xfrm>
        </p:grpSpPr>
        <p:sp>
          <p:nvSpPr>
            <p:cNvPr id="1052" name="Google Shape;1052;p43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3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3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3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44"/>
          <p:cNvSpPr txBox="1"/>
          <p:nvPr>
            <p:ph hasCustomPrompt="1" type="title"/>
          </p:nvPr>
        </p:nvSpPr>
        <p:spPr>
          <a:xfrm>
            <a:off x="709350" y="1589550"/>
            <a:ext cx="7725300" cy="157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8" name="Google Shape;1058;p44"/>
          <p:cNvSpPr txBox="1"/>
          <p:nvPr>
            <p:ph idx="1" type="body"/>
          </p:nvPr>
        </p:nvSpPr>
        <p:spPr>
          <a:xfrm>
            <a:off x="709350" y="3161850"/>
            <a:ext cx="77253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45"/>
          <p:cNvSpPr txBox="1"/>
          <p:nvPr>
            <p:ph type="ctrTitle"/>
          </p:nvPr>
        </p:nvSpPr>
        <p:spPr>
          <a:xfrm>
            <a:off x="1831038" y="537500"/>
            <a:ext cx="5481900" cy="932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500"/>
              <a:buNone/>
              <a:defRPr sz="8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61" name="Google Shape;1061;p45"/>
          <p:cNvSpPr txBox="1"/>
          <p:nvPr>
            <p:ph idx="1" type="subTitle"/>
          </p:nvPr>
        </p:nvSpPr>
        <p:spPr>
          <a:xfrm>
            <a:off x="1831050" y="1546116"/>
            <a:ext cx="5481900" cy="1037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2" name="Google Shape;1062;p45"/>
          <p:cNvSpPr txBox="1"/>
          <p:nvPr/>
        </p:nvSpPr>
        <p:spPr>
          <a:xfrm>
            <a:off x="2833350" y="3612588"/>
            <a:ext cx="34773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</a:t>
            </a:r>
            <a:r>
              <a:rPr lang="en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and illustrations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sz="11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063" name="Google Shape;1063;p45"/>
          <p:cNvGrpSpPr/>
          <p:nvPr/>
        </p:nvGrpSpPr>
        <p:grpSpPr>
          <a:xfrm rot="10800000">
            <a:off x="1186886" y="-462275"/>
            <a:ext cx="6899589" cy="6084938"/>
            <a:chOff x="897675" y="-234291"/>
            <a:chExt cx="6899589" cy="6084938"/>
          </a:xfrm>
        </p:grpSpPr>
        <p:sp>
          <p:nvSpPr>
            <p:cNvPr id="1064" name="Google Shape;1064;p45"/>
            <p:cNvSpPr/>
            <p:nvPr/>
          </p:nvSpPr>
          <p:spPr>
            <a:xfrm>
              <a:off x="897675" y="253700"/>
              <a:ext cx="1549226" cy="1522082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5"/>
            <p:cNvSpPr/>
            <p:nvPr/>
          </p:nvSpPr>
          <p:spPr>
            <a:xfrm rot="-5690340">
              <a:off x="2490991" y="-190202"/>
              <a:ext cx="1091417" cy="1091417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5"/>
            <p:cNvSpPr/>
            <p:nvPr/>
          </p:nvSpPr>
          <p:spPr>
            <a:xfrm rot="10381545">
              <a:off x="6141264" y="4198534"/>
              <a:ext cx="1566919" cy="1562765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6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" name="Google Shape;1067;p45"/>
          <p:cNvGrpSpPr/>
          <p:nvPr/>
        </p:nvGrpSpPr>
        <p:grpSpPr>
          <a:xfrm>
            <a:off x="7869598" y="-9"/>
            <a:ext cx="1274414" cy="5143540"/>
            <a:chOff x="7869598" y="-9"/>
            <a:chExt cx="1274414" cy="5143540"/>
          </a:xfrm>
        </p:grpSpPr>
        <p:grpSp>
          <p:nvGrpSpPr>
            <p:cNvPr id="1068" name="Google Shape;1068;p45"/>
            <p:cNvGrpSpPr/>
            <p:nvPr/>
          </p:nvGrpSpPr>
          <p:grpSpPr>
            <a:xfrm flipH="1">
              <a:off x="7961459" y="-9"/>
              <a:ext cx="1182553" cy="1044032"/>
              <a:chOff x="489948" y="1050241"/>
              <a:chExt cx="1182553" cy="1044032"/>
            </a:xfrm>
          </p:grpSpPr>
          <p:sp>
            <p:nvSpPr>
              <p:cNvPr id="1069" name="Google Shape;1069;p45"/>
              <p:cNvSpPr/>
              <p:nvPr/>
            </p:nvSpPr>
            <p:spPr>
              <a:xfrm>
                <a:off x="1474950" y="1050241"/>
                <a:ext cx="121947" cy="651033"/>
              </a:xfrm>
              <a:custGeom>
                <a:rect b="b" l="l" r="r" t="t"/>
                <a:pathLst>
                  <a:path extrusionOk="0" h="7323" w="2823">
                    <a:moveTo>
                      <a:pt x="0" y="0"/>
                    </a:moveTo>
                    <a:lnTo>
                      <a:pt x="0" y="7323"/>
                    </a:lnTo>
                    <a:lnTo>
                      <a:pt x="2822" y="7323"/>
                    </a:lnTo>
                    <a:lnTo>
                      <a:pt x="28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45"/>
              <p:cNvSpPr/>
              <p:nvPr/>
            </p:nvSpPr>
            <p:spPr>
              <a:xfrm>
                <a:off x="489948" y="1903890"/>
                <a:ext cx="873418" cy="122472"/>
              </a:xfrm>
              <a:custGeom>
                <a:rect b="b" l="l" r="r" t="t"/>
                <a:pathLst>
                  <a:path extrusionOk="0" h="2835" w="20218">
                    <a:moveTo>
                      <a:pt x="1" y="1"/>
                    </a:moveTo>
                    <a:lnTo>
                      <a:pt x="1" y="2834"/>
                    </a:lnTo>
                    <a:lnTo>
                      <a:pt x="20218" y="2834"/>
                    </a:lnTo>
                    <a:lnTo>
                      <a:pt x="202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45"/>
              <p:cNvSpPr/>
              <p:nvPr/>
            </p:nvSpPr>
            <p:spPr>
              <a:xfrm>
                <a:off x="1229615" y="1535611"/>
                <a:ext cx="377050" cy="498960"/>
              </a:xfrm>
              <a:custGeom>
                <a:rect b="b" l="l" r="r" t="t"/>
                <a:pathLst>
                  <a:path extrusionOk="0" h="11550" w="8728">
                    <a:moveTo>
                      <a:pt x="5453" y="1"/>
                    </a:moveTo>
                    <a:lnTo>
                      <a:pt x="5453" y="2596"/>
                    </a:lnTo>
                    <a:cubicBezTo>
                      <a:pt x="5453" y="6549"/>
                      <a:pt x="5215" y="8276"/>
                      <a:pt x="1262" y="8276"/>
                    </a:cubicBezTo>
                    <a:lnTo>
                      <a:pt x="0" y="8276"/>
                    </a:lnTo>
                    <a:lnTo>
                      <a:pt x="0" y="11550"/>
                    </a:lnTo>
                    <a:lnTo>
                      <a:pt x="1262" y="11550"/>
                    </a:lnTo>
                    <a:cubicBezTo>
                      <a:pt x="7025" y="11550"/>
                      <a:pt x="8727" y="8347"/>
                      <a:pt x="8727" y="2596"/>
                    </a:cubicBezTo>
                    <a:lnTo>
                      <a:pt x="87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45"/>
              <p:cNvSpPr/>
              <p:nvPr/>
            </p:nvSpPr>
            <p:spPr>
              <a:xfrm>
                <a:off x="1195660" y="1828290"/>
                <a:ext cx="70502" cy="265982"/>
              </a:xfrm>
              <a:custGeom>
                <a:rect b="b" l="l" r="r" t="t"/>
                <a:pathLst>
                  <a:path extrusionOk="0" h="6157" w="1632">
                    <a:moveTo>
                      <a:pt x="810" y="1"/>
                    </a:moveTo>
                    <a:cubicBezTo>
                      <a:pt x="358" y="1"/>
                      <a:pt x="0" y="370"/>
                      <a:pt x="0" y="822"/>
                    </a:cubicBezTo>
                    <a:lnTo>
                      <a:pt x="0" y="5335"/>
                    </a:lnTo>
                    <a:cubicBezTo>
                      <a:pt x="0" y="5787"/>
                      <a:pt x="358" y="6156"/>
                      <a:pt x="810" y="6156"/>
                    </a:cubicBezTo>
                    <a:cubicBezTo>
                      <a:pt x="1274" y="6156"/>
                      <a:pt x="1631" y="5787"/>
                      <a:pt x="1631" y="5335"/>
                    </a:cubicBezTo>
                    <a:lnTo>
                      <a:pt x="1631" y="822"/>
                    </a:lnTo>
                    <a:cubicBezTo>
                      <a:pt x="1631" y="370"/>
                      <a:pt x="1274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5"/>
              <p:cNvSpPr/>
              <p:nvPr/>
            </p:nvSpPr>
            <p:spPr>
              <a:xfrm>
                <a:off x="1407037" y="1500144"/>
                <a:ext cx="265464" cy="71021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70" y="0"/>
                      <a:pt x="1" y="369"/>
                      <a:pt x="1" y="822"/>
                    </a:cubicBezTo>
                    <a:cubicBezTo>
                      <a:pt x="1" y="1274"/>
                      <a:pt x="370" y="1643"/>
                      <a:pt x="822" y="1643"/>
                    </a:cubicBezTo>
                    <a:lnTo>
                      <a:pt x="5323" y="1643"/>
                    </a:lnTo>
                    <a:cubicBezTo>
                      <a:pt x="5787" y="1643"/>
                      <a:pt x="6144" y="1274"/>
                      <a:pt x="6144" y="822"/>
                    </a:cubicBezTo>
                    <a:cubicBezTo>
                      <a:pt x="6144" y="369"/>
                      <a:pt x="5787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4" name="Google Shape;1074;p45"/>
            <p:cNvGrpSpPr/>
            <p:nvPr/>
          </p:nvGrpSpPr>
          <p:grpSpPr>
            <a:xfrm flipH="1">
              <a:off x="7869598" y="9"/>
              <a:ext cx="1044696" cy="5143522"/>
              <a:chOff x="150966" y="9"/>
              <a:chExt cx="1044696" cy="5143522"/>
            </a:xfrm>
          </p:grpSpPr>
          <p:sp>
            <p:nvSpPr>
              <p:cNvPr id="1075" name="Google Shape;1075;p45"/>
              <p:cNvSpPr/>
              <p:nvPr/>
            </p:nvSpPr>
            <p:spPr>
              <a:xfrm>
                <a:off x="209063" y="9"/>
                <a:ext cx="122472" cy="5143522"/>
              </a:xfrm>
              <a:custGeom>
                <a:rect b="b" l="l" r="r" t="t"/>
                <a:pathLst>
                  <a:path extrusionOk="0" h="119063" w="2835">
                    <a:moveTo>
                      <a:pt x="1" y="0"/>
                    </a:moveTo>
                    <a:lnTo>
                      <a:pt x="1" y="119063"/>
                    </a:lnTo>
                    <a:lnTo>
                      <a:pt x="2835" y="119063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45"/>
              <p:cNvSpPr/>
              <p:nvPr/>
            </p:nvSpPr>
            <p:spPr>
              <a:xfrm>
                <a:off x="467787" y="3182799"/>
                <a:ext cx="292723" cy="121910"/>
              </a:xfrm>
              <a:custGeom>
                <a:rect b="b" l="l" r="r" t="t"/>
                <a:pathLst>
                  <a:path extrusionOk="0" h="2822" w="6776">
                    <a:moveTo>
                      <a:pt x="1" y="0"/>
                    </a:moveTo>
                    <a:lnTo>
                      <a:pt x="1" y="2822"/>
                    </a:lnTo>
                    <a:lnTo>
                      <a:pt x="6775" y="2822"/>
                    </a:lnTo>
                    <a:lnTo>
                      <a:pt x="67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7" name="Google Shape;1077;p45"/>
              <p:cNvGrpSpPr/>
              <p:nvPr/>
            </p:nvGrpSpPr>
            <p:grpSpPr>
              <a:xfrm>
                <a:off x="150966" y="2863422"/>
                <a:ext cx="458827" cy="739670"/>
                <a:chOff x="926875" y="5874100"/>
                <a:chExt cx="265525" cy="428050"/>
              </a:xfrm>
            </p:grpSpPr>
            <p:sp>
              <p:nvSpPr>
                <p:cNvPr id="1078" name="Google Shape;1078;p45"/>
                <p:cNvSpPr/>
                <p:nvPr/>
              </p:nvSpPr>
              <p:spPr>
                <a:xfrm>
                  <a:off x="957225" y="5892250"/>
                  <a:ext cx="81900" cy="393825"/>
                </a:xfrm>
                <a:custGeom>
                  <a:rect b="b" l="l" r="r" t="t"/>
                  <a:pathLst>
                    <a:path extrusionOk="0" h="15753" w="3276">
                      <a:moveTo>
                        <a:pt x="1" y="1"/>
                      </a:moveTo>
                      <a:lnTo>
                        <a:pt x="1" y="15753"/>
                      </a:lnTo>
                      <a:lnTo>
                        <a:pt x="3275" y="15753"/>
                      </a:lnTo>
                      <a:lnTo>
                        <a:pt x="327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9" name="Google Shape;1079;p45"/>
                <p:cNvSpPr/>
                <p:nvPr/>
              </p:nvSpPr>
              <p:spPr>
                <a:xfrm>
                  <a:off x="957225" y="6054775"/>
                  <a:ext cx="217025" cy="82175"/>
                </a:xfrm>
                <a:custGeom>
                  <a:rect b="b" l="l" r="r" t="t"/>
                  <a:pathLst>
                    <a:path extrusionOk="0" h="3287" w="8681">
                      <a:moveTo>
                        <a:pt x="1" y="0"/>
                      </a:moveTo>
                      <a:lnTo>
                        <a:pt x="1" y="3287"/>
                      </a:lnTo>
                      <a:lnTo>
                        <a:pt x="8681" y="3287"/>
                      </a:lnTo>
                      <a:lnTo>
                        <a:pt x="868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0" name="Google Shape;1080;p45"/>
                <p:cNvSpPr/>
                <p:nvPr/>
              </p:nvSpPr>
              <p:spPr>
                <a:xfrm>
                  <a:off x="926875" y="6266100"/>
                  <a:ext cx="142600" cy="36050"/>
                </a:xfrm>
                <a:custGeom>
                  <a:rect b="b" l="l" r="r" t="t"/>
                  <a:pathLst>
                    <a:path extrusionOk="0" h="1442" w="5704">
                      <a:moveTo>
                        <a:pt x="727" y="1"/>
                      </a:moveTo>
                      <a:cubicBezTo>
                        <a:pt x="524" y="1"/>
                        <a:pt x="346" y="84"/>
                        <a:pt x="215" y="215"/>
                      </a:cubicBezTo>
                      <a:cubicBezTo>
                        <a:pt x="84" y="346"/>
                        <a:pt x="0" y="525"/>
                        <a:pt x="0" y="727"/>
                      </a:cubicBezTo>
                      <a:cubicBezTo>
                        <a:pt x="0" y="1120"/>
                        <a:pt x="322" y="1441"/>
                        <a:pt x="727" y="1441"/>
                      </a:cubicBezTo>
                      <a:lnTo>
                        <a:pt x="4989" y="1441"/>
                      </a:lnTo>
                      <a:cubicBezTo>
                        <a:pt x="5180" y="1441"/>
                        <a:pt x="5358" y="1370"/>
                        <a:pt x="5489" y="1239"/>
                      </a:cubicBezTo>
                      <a:cubicBezTo>
                        <a:pt x="5513" y="1215"/>
                        <a:pt x="5537" y="1191"/>
                        <a:pt x="5549" y="1180"/>
                      </a:cubicBezTo>
                      <a:cubicBezTo>
                        <a:pt x="5644" y="1049"/>
                        <a:pt x="5704" y="894"/>
                        <a:pt x="5704" y="727"/>
                      </a:cubicBezTo>
                      <a:cubicBezTo>
                        <a:pt x="5704" y="549"/>
                        <a:pt x="5644" y="394"/>
                        <a:pt x="5549" y="275"/>
                      </a:cubicBezTo>
                      <a:cubicBezTo>
                        <a:pt x="5418" y="108"/>
                        <a:pt x="5215" y="1"/>
                        <a:pt x="498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45"/>
                <p:cNvSpPr/>
                <p:nvPr/>
              </p:nvSpPr>
              <p:spPr>
                <a:xfrm>
                  <a:off x="1156375" y="6024700"/>
                  <a:ext cx="36025" cy="142600"/>
                </a:xfrm>
                <a:custGeom>
                  <a:rect b="b" l="l" r="r" t="t"/>
                  <a:pathLst>
                    <a:path extrusionOk="0" h="5704" w="1441">
                      <a:moveTo>
                        <a:pt x="715" y="1"/>
                      </a:moveTo>
                      <a:cubicBezTo>
                        <a:pt x="631" y="1"/>
                        <a:pt x="560" y="13"/>
                        <a:pt x="476" y="37"/>
                      </a:cubicBezTo>
                      <a:cubicBezTo>
                        <a:pt x="203" y="132"/>
                        <a:pt x="0" y="406"/>
                        <a:pt x="0" y="715"/>
                      </a:cubicBezTo>
                      <a:lnTo>
                        <a:pt x="0" y="4978"/>
                      </a:lnTo>
                      <a:cubicBezTo>
                        <a:pt x="0" y="5299"/>
                        <a:pt x="203" y="5561"/>
                        <a:pt x="476" y="5656"/>
                      </a:cubicBezTo>
                      <a:cubicBezTo>
                        <a:pt x="560" y="5692"/>
                        <a:pt x="631" y="5704"/>
                        <a:pt x="715" y="5704"/>
                      </a:cubicBezTo>
                      <a:cubicBezTo>
                        <a:pt x="1119" y="5704"/>
                        <a:pt x="1441" y="5383"/>
                        <a:pt x="1441" y="4978"/>
                      </a:cubicBezTo>
                      <a:lnTo>
                        <a:pt x="1441" y="715"/>
                      </a:lnTo>
                      <a:cubicBezTo>
                        <a:pt x="1441" y="322"/>
                        <a:pt x="1119" y="1"/>
                        <a:pt x="71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45"/>
                <p:cNvSpPr/>
                <p:nvPr/>
              </p:nvSpPr>
              <p:spPr>
                <a:xfrm>
                  <a:off x="926875" y="5874100"/>
                  <a:ext cx="142600" cy="36325"/>
                </a:xfrm>
                <a:custGeom>
                  <a:rect b="b" l="l" r="r" t="t"/>
                  <a:pathLst>
                    <a:path extrusionOk="0" h="1453" w="5704">
                      <a:moveTo>
                        <a:pt x="727" y="0"/>
                      </a:moveTo>
                      <a:cubicBezTo>
                        <a:pt x="322" y="0"/>
                        <a:pt x="0" y="322"/>
                        <a:pt x="0" y="727"/>
                      </a:cubicBezTo>
                      <a:cubicBezTo>
                        <a:pt x="0" y="1120"/>
                        <a:pt x="322" y="1453"/>
                        <a:pt x="727" y="1453"/>
                      </a:cubicBezTo>
                      <a:lnTo>
                        <a:pt x="4989" y="1453"/>
                      </a:lnTo>
                      <a:cubicBezTo>
                        <a:pt x="5215" y="1453"/>
                        <a:pt x="5418" y="1346"/>
                        <a:pt x="5549" y="1179"/>
                      </a:cubicBezTo>
                      <a:cubicBezTo>
                        <a:pt x="5644" y="1048"/>
                        <a:pt x="5704" y="893"/>
                        <a:pt x="5704" y="727"/>
                      </a:cubicBezTo>
                      <a:cubicBezTo>
                        <a:pt x="5704" y="560"/>
                        <a:pt x="5644" y="393"/>
                        <a:pt x="5549" y="274"/>
                      </a:cubicBezTo>
                      <a:cubicBezTo>
                        <a:pt x="5418" y="108"/>
                        <a:pt x="5215" y="0"/>
                        <a:pt x="49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83" name="Google Shape;1083;p45"/>
              <p:cNvSpPr/>
              <p:nvPr/>
            </p:nvSpPr>
            <p:spPr>
              <a:xfrm>
                <a:off x="716747" y="2991942"/>
                <a:ext cx="478915" cy="478915"/>
              </a:xfrm>
              <a:custGeom>
                <a:rect b="b" l="l" r="r" t="t"/>
                <a:pathLst>
                  <a:path extrusionOk="0" h="11086" w="11086">
                    <a:moveTo>
                      <a:pt x="5537" y="1192"/>
                    </a:moveTo>
                    <a:cubicBezTo>
                      <a:pt x="7942" y="1192"/>
                      <a:pt x="9894" y="3132"/>
                      <a:pt x="9894" y="5537"/>
                    </a:cubicBezTo>
                    <a:cubicBezTo>
                      <a:pt x="9894" y="7942"/>
                      <a:pt x="7942" y="9895"/>
                      <a:pt x="5537" y="9895"/>
                    </a:cubicBezTo>
                    <a:cubicBezTo>
                      <a:pt x="3132" y="9895"/>
                      <a:pt x="1191" y="7942"/>
                      <a:pt x="1191" y="5537"/>
                    </a:cubicBezTo>
                    <a:cubicBezTo>
                      <a:pt x="1191" y="3132"/>
                      <a:pt x="3132" y="1192"/>
                      <a:pt x="5537" y="1192"/>
                    </a:cubicBezTo>
                    <a:close/>
                    <a:moveTo>
                      <a:pt x="5537" y="1"/>
                    </a:moveTo>
                    <a:cubicBezTo>
                      <a:pt x="2477" y="1"/>
                      <a:pt x="0" y="2477"/>
                      <a:pt x="0" y="5537"/>
                    </a:cubicBezTo>
                    <a:cubicBezTo>
                      <a:pt x="0" y="8597"/>
                      <a:pt x="2477" y="11086"/>
                      <a:pt x="5537" y="11086"/>
                    </a:cubicBezTo>
                    <a:cubicBezTo>
                      <a:pt x="8597" y="11086"/>
                      <a:pt x="11085" y="8597"/>
                      <a:pt x="11085" y="5537"/>
                    </a:cubicBezTo>
                    <a:cubicBezTo>
                      <a:pt x="11085" y="2477"/>
                      <a:pt x="8597" y="1"/>
                      <a:pt x="55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45"/>
              <p:cNvSpPr/>
              <p:nvPr/>
            </p:nvSpPr>
            <p:spPr>
              <a:xfrm>
                <a:off x="800080" y="3075275"/>
                <a:ext cx="311731" cy="224294"/>
              </a:xfrm>
              <a:custGeom>
                <a:rect b="b" l="l" r="r" t="t"/>
                <a:pathLst>
                  <a:path extrusionOk="0" h="5192" w="7216">
                    <a:moveTo>
                      <a:pt x="3608" y="1"/>
                    </a:moveTo>
                    <a:cubicBezTo>
                      <a:pt x="1822" y="1"/>
                      <a:pt x="334" y="1310"/>
                      <a:pt x="48" y="3013"/>
                    </a:cubicBezTo>
                    <a:cubicBezTo>
                      <a:pt x="24" y="3215"/>
                      <a:pt x="0" y="3406"/>
                      <a:pt x="0" y="3608"/>
                    </a:cubicBezTo>
                    <a:cubicBezTo>
                      <a:pt x="0" y="4180"/>
                      <a:pt x="131" y="4716"/>
                      <a:pt x="369" y="5192"/>
                    </a:cubicBezTo>
                    <a:lnTo>
                      <a:pt x="2167" y="5192"/>
                    </a:lnTo>
                    <a:cubicBezTo>
                      <a:pt x="1738" y="4799"/>
                      <a:pt x="1477" y="4239"/>
                      <a:pt x="1477" y="3608"/>
                    </a:cubicBezTo>
                    <a:cubicBezTo>
                      <a:pt x="1477" y="3406"/>
                      <a:pt x="1500" y="3203"/>
                      <a:pt x="1560" y="3013"/>
                    </a:cubicBezTo>
                    <a:cubicBezTo>
                      <a:pt x="1810" y="2120"/>
                      <a:pt x="2631" y="1477"/>
                      <a:pt x="3608" y="1477"/>
                    </a:cubicBezTo>
                    <a:cubicBezTo>
                      <a:pt x="4786" y="1477"/>
                      <a:pt x="5751" y="2430"/>
                      <a:pt x="5751" y="3608"/>
                    </a:cubicBezTo>
                    <a:cubicBezTo>
                      <a:pt x="5751" y="4239"/>
                      <a:pt x="5477" y="4799"/>
                      <a:pt x="5048" y="5192"/>
                    </a:cubicBezTo>
                    <a:lnTo>
                      <a:pt x="6858" y="5192"/>
                    </a:lnTo>
                    <a:cubicBezTo>
                      <a:pt x="7084" y="4716"/>
                      <a:pt x="7215" y="4180"/>
                      <a:pt x="7215" y="3608"/>
                    </a:cubicBezTo>
                    <a:cubicBezTo>
                      <a:pt x="7215" y="1620"/>
                      <a:pt x="5596" y="1"/>
                      <a:pt x="3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45"/>
              <p:cNvSpPr/>
              <p:nvPr/>
            </p:nvSpPr>
            <p:spPr>
              <a:xfrm>
                <a:off x="927605" y="3061926"/>
                <a:ext cx="57672" cy="241272"/>
              </a:xfrm>
              <a:custGeom>
                <a:rect b="b" l="l" r="r" t="t"/>
                <a:pathLst>
                  <a:path extrusionOk="0" h="5585" w="1335">
                    <a:moveTo>
                      <a:pt x="656" y="0"/>
                    </a:moveTo>
                    <a:lnTo>
                      <a:pt x="584" y="3262"/>
                    </a:lnTo>
                    <a:cubicBezTo>
                      <a:pt x="251" y="3298"/>
                      <a:pt x="1" y="3584"/>
                      <a:pt x="1" y="3917"/>
                    </a:cubicBezTo>
                    <a:cubicBezTo>
                      <a:pt x="1" y="4251"/>
                      <a:pt x="239" y="4525"/>
                      <a:pt x="549" y="4572"/>
                    </a:cubicBezTo>
                    <a:lnTo>
                      <a:pt x="537" y="5584"/>
                    </a:lnTo>
                    <a:lnTo>
                      <a:pt x="811" y="5584"/>
                    </a:lnTo>
                    <a:lnTo>
                      <a:pt x="787" y="4572"/>
                    </a:lnTo>
                    <a:cubicBezTo>
                      <a:pt x="1096" y="4525"/>
                      <a:pt x="1334" y="4251"/>
                      <a:pt x="1334" y="3917"/>
                    </a:cubicBezTo>
                    <a:cubicBezTo>
                      <a:pt x="1334" y="3584"/>
                      <a:pt x="1084" y="3298"/>
                      <a:pt x="763" y="3262"/>
                    </a:cubicBez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45"/>
              <p:cNvSpPr/>
              <p:nvPr/>
            </p:nvSpPr>
            <p:spPr>
              <a:xfrm>
                <a:off x="800080" y="3205392"/>
                <a:ext cx="93658" cy="94176"/>
              </a:xfrm>
              <a:custGeom>
                <a:rect b="b" l="l" r="r" t="t"/>
                <a:pathLst>
                  <a:path extrusionOk="0" h="2180" w="2168">
                    <a:moveTo>
                      <a:pt x="48" y="1"/>
                    </a:moveTo>
                    <a:cubicBezTo>
                      <a:pt x="24" y="203"/>
                      <a:pt x="0" y="394"/>
                      <a:pt x="0" y="596"/>
                    </a:cubicBezTo>
                    <a:cubicBezTo>
                      <a:pt x="0" y="1168"/>
                      <a:pt x="131" y="1704"/>
                      <a:pt x="369" y="2180"/>
                    </a:cubicBezTo>
                    <a:lnTo>
                      <a:pt x="2167" y="2180"/>
                    </a:lnTo>
                    <a:cubicBezTo>
                      <a:pt x="1738" y="1787"/>
                      <a:pt x="1477" y="1227"/>
                      <a:pt x="1477" y="596"/>
                    </a:cubicBezTo>
                    <a:cubicBezTo>
                      <a:pt x="1477" y="394"/>
                      <a:pt x="1500" y="191"/>
                      <a:pt x="1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7" name="Google Shape;1087;p45"/>
          <p:cNvGrpSpPr/>
          <p:nvPr/>
        </p:nvGrpSpPr>
        <p:grpSpPr>
          <a:xfrm>
            <a:off x="-4" y="406"/>
            <a:ext cx="1658143" cy="5142859"/>
            <a:chOff x="-4" y="406"/>
            <a:chExt cx="1658143" cy="5142859"/>
          </a:xfrm>
        </p:grpSpPr>
        <p:grpSp>
          <p:nvGrpSpPr>
            <p:cNvPr id="1088" name="Google Shape;1088;p45"/>
            <p:cNvGrpSpPr/>
            <p:nvPr/>
          </p:nvGrpSpPr>
          <p:grpSpPr>
            <a:xfrm>
              <a:off x="187832" y="3612299"/>
              <a:ext cx="499050" cy="489937"/>
              <a:chOff x="7724587" y="136207"/>
              <a:chExt cx="652865" cy="641026"/>
            </a:xfrm>
          </p:grpSpPr>
          <p:sp>
            <p:nvSpPr>
              <p:cNvPr id="1089" name="Google Shape;1089;p45"/>
              <p:cNvSpPr/>
              <p:nvPr/>
            </p:nvSpPr>
            <p:spPr>
              <a:xfrm>
                <a:off x="7764726" y="177859"/>
                <a:ext cx="570037" cy="559753"/>
              </a:xfrm>
              <a:custGeom>
                <a:rect b="b" l="l" r="r" t="t"/>
                <a:pathLst>
                  <a:path extrusionOk="0" h="12955" w="13193">
                    <a:moveTo>
                      <a:pt x="6597" y="918"/>
                    </a:moveTo>
                    <a:cubicBezTo>
                      <a:pt x="9728" y="918"/>
                      <a:pt x="12264" y="3406"/>
                      <a:pt x="12264" y="6478"/>
                    </a:cubicBezTo>
                    <a:cubicBezTo>
                      <a:pt x="12264" y="9550"/>
                      <a:pt x="9728" y="12038"/>
                      <a:pt x="6597" y="12038"/>
                    </a:cubicBezTo>
                    <a:cubicBezTo>
                      <a:pt x="3465" y="12038"/>
                      <a:pt x="941" y="9550"/>
                      <a:pt x="941" y="6478"/>
                    </a:cubicBezTo>
                    <a:cubicBezTo>
                      <a:pt x="941" y="3406"/>
                      <a:pt x="3465" y="918"/>
                      <a:pt x="6597" y="918"/>
                    </a:cubicBezTo>
                    <a:close/>
                    <a:moveTo>
                      <a:pt x="6597" y="1"/>
                    </a:moveTo>
                    <a:cubicBezTo>
                      <a:pt x="2953" y="1"/>
                      <a:pt x="0" y="2894"/>
                      <a:pt x="0" y="6478"/>
                    </a:cubicBezTo>
                    <a:cubicBezTo>
                      <a:pt x="0" y="10050"/>
                      <a:pt x="2953" y="12955"/>
                      <a:pt x="6597" y="12955"/>
                    </a:cubicBezTo>
                    <a:cubicBezTo>
                      <a:pt x="10240" y="12955"/>
                      <a:pt x="13193" y="10050"/>
                      <a:pt x="13193" y="6478"/>
                    </a:cubicBezTo>
                    <a:cubicBezTo>
                      <a:pt x="13193" y="2894"/>
                      <a:pt x="10240" y="1"/>
                      <a:pt x="65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45"/>
              <p:cNvSpPr/>
              <p:nvPr/>
            </p:nvSpPr>
            <p:spPr>
              <a:xfrm>
                <a:off x="7961753" y="370780"/>
                <a:ext cx="176503" cy="173435"/>
              </a:xfrm>
              <a:custGeom>
                <a:rect b="b" l="l" r="r" t="t"/>
                <a:pathLst>
                  <a:path extrusionOk="0" h="4014" w="4085">
                    <a:moveTo>
                      <a:pt x="2037" y="668"/>
                    </a:moveTo>
                    <a:cubicBezTo>
                      <a:pt x="2787" y="668"/>
                      <a:pt x="3406" y="1275"/>
                      <a:pt x="3406" y="2013"/>
                    </a:cubicBezTo>
                    <a:cubicBezTo>
                      <a:pt x="3406" y="2751"/>
                      <a:pt x="2787" y="3346"/>
                      <a:pt x="2037" y="3346"/>
                    </a:cubicBezTo>
                    <a:cubicBezTo>
                      <a:pt x="1286" y="3346"/>
                      <a:pt x="667" y="2751"/>
                      <a:pt x="667" y="2013"/>
                    </a:cubicBezTo>
                    <a:cubicBezTo>
                      <a:pt x="667" y="1275"/>
                      <a:pt x="1286" y="668"/>
                      <a:pt x="2037" y="668"/>
                    </a:cubicBezTo>
                    <a:close/>
                    <a:moveTo>
                      <a:pt x="2037" y="1"/>
                    </a:moveTo>
                    <a:cubicBezTo>
                      <a:pt x="905" y="1"/>
                      <a:pt x="1" y="906"/>
                      <a:pt x="1" y="2013"/>
                    </a:cubicBezTo>
                    <a:cubicBezTo>
                      <a:pt x="1" y="3120"/>
                      <a:pt x="905" y="4013"/>
                      <a:pt x="2037" y="4013"/>
                    </a:cubicBezTo>
                    <a:cubicBezTo>
                      <a:pt x="3168" y="4013"/>
                      <a:pt x="4084" y="3120"/>
                      <a:pt x="4084" y="2013"/>
                    </a:cubicBezTo>
                    <a:cubicBezTo>
                      <a:pt x="4084" y="906"/>
                      <a:pt x="3168" y="1"/>
                      <a:pt x="20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45"/>
              <p:cNvSpPr/>
              <p:nvPr/>
            </p:nvSpPr>
            <p:spPr>
              <a:xfrm>
                <a:off x="8021941" y="136207"/>
                <a:ext cx="58157" cy="54053"/>
              </a:xfrm>
              <a:custGeom>
                <a:rect b="b" l="l" r="r" t="t"/>
                <a:pathLst>
                  <a:path extrusionOk="0" h="1251" w="1346">
                    <a:moveTo>
                      <a:pt x="346" y="1"/>
                    </a:moveTo>
                    <a:cubicBezTo>
                      <a:pt x="155" y="1"/>
                      <a:pt x="1" y="155"/>
                      <a:pt x="1" y="346"/>
                    </a:cubicBezTo>
                    <a:lnTo>
                      <a:pt x="1" y="894"/>
                    </a:lnTo>
                    <a:cubicBezTo>
                      <a:pt x="1" y="1096"/>
                      <a:pt x="155" y="1251"/>
                      <a:pt x="346" y="1251"/>
                    </a:cubicBezTo>
                    <a:lnTo>
                      <a:pt x="1001" y="1251"/>
                    </a:lnTo>
                    <a:cubicBezTo>
                      <a:pt x="1191" y="1251"/>
                      <a:pt x="1346" y="1096"/>
                      <a:pt x="1346" y="894"/>
                    </a:cubicBezTo>
                    <a:lnTo>
                      <a:pt x="1346" y="346"/>
                    </a:lnTo>
                    <a:cubicBezTo>
                      <a:pt x="1346" y="155"/>
                      <a:pt x="1191" y="1"/>
                      <a:pt x="1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45"/>
              <p:cNvSpPr/>
              <p:nvPr/>
            </p:nvSpPr>
            <p:spPr>
              <a:xfrm>
                <a:off x="8021941" y="723699"/>
                <a:ext cx="58157" cy="53534"/>
              </a:xfrm>
              <a:custGeom>
                <a:rect b="b" l="l" r="r" t="t"/>
                <a:pathLst>
                  <a:path extrusionOk="0" h="1239" w="1346">
                    <a:moveTo>
                      <a:pt x="346" y="0"/>
                    </a:moveTo>
                    <a:cubicBezTo>
                      <a:pt x="155" y="0"/>
                      <a:pt x="1" y="155"/>
                      <a:pt x="1" y="346"/>
                    </a:cubicBezTo>
                    <a:lnTo>
                      <a:pt x="1" y="893"/>
                    </a:lnTo>
                    <a:cubicBezTo>
                      <a:pt x="1" y="1084"/>
                      <a:pt x="155" y="1239"/>
                      <a:pt x="346" y="1239"/>
                    </a:cubicBezTo>
                    <a:lnTo>
                      <a:pt x="1001" y="1239"/>
                    </a:lnTo>
                    <a:cubicBezTo>
                      <a:pt x="1191" y="1239"/>
                      <a:pt x="1346" y="1084"/>
                      <a:pt x="1346" y="893"/>
                    </a:cubicBezTo>
                    <a:lnTo>
                      <a:pt x="1346" y="346"/>
                    </a:lnTo>
                    <a:cubicBezTo>
                      <a:pt x="1346" y="155"/>
                      <a:pt x="1191" y="0"/>
                      <a:pt x="10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45"/>
              <p:cNvSpPr/>
              <p:nvPr/>
            </p:nvSpPr>
            <p:spPr>
              <a:xfrm>
                <a:off x="8322881" y="428419"/>
                <a:ext cx="54571" cy="57120"/>
              </a:xfrm>
              <a:custGeom>
                <a:rect b="b" l="l" r="r" t="t"/>
                <a:pathLst>
                  <a:path extrusionOk="0" h="1322" w="1263">
                    <a:moveTo>
                      <a:pt x="346" y="0"/>
                    </a:moveTo>
                    <a:cubicBezTo>
                      <a:pt x="156" y="0"/>
                      <a:pt x="1" y="155"/>
                      <a:pt x="1" y="346"/>
                    </a:cubicBezTo>
                    <a:lnTo>
                      <a:pt x="1" y="965"/>
                    </a:lnTo>
                    <a:cubicBezTo>
                      <a:pt x="1" y="1167"/>
                      <a:pt x="156" y="1322"/>
                      <a:pt x="346" y="1322"/>
                    </a:cubicBezTo>
                    <a:lnTo>
                      <a:pt x="918" y="1322"/>
                    </a:lnTo>
                    <a:cubicBezTo>
                      <a:pt x="1108" y="1322"/>
                      <a:pt x="1263" y="1167"/>
                      <a:pt x="1263" y="965"/>
                    </a:cubicBezTo>
                    <a:lnTo>
                      <a:pt x="1263" y="346"/>
                    </a:lnTo>
                    <a:cubicBezTo>
                      <a:pt x="1263" y="155"/>
                      <a:pt x="1108" y="0"/>
                      <a:pt x="9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45"/>
              <p:cNvSpPr/>
              <p:nvPr/>
            </p:nvSpPr>
            <p:spPr>
              <a:xfrm>
                <a:off x="7724587" y="428419"/>
                <a:ext cx="55090" cy="57120"/>
              </a:xfrm>
              <a:custGeom>
                <a:rect b="b" l="l" r="r" t="t"/>
                <a:pathLst>
                  <a:path extrusionOk="0" h="1322" w="1275">
                    <a:moveTo>
                      <a:pt x="358" y="0"/>
                    </a:moveTo>
                    <a:cubicBezTo>
                      <a:pt x="156" y="0"/>
                      <a:pt x="1" y="155"/>
                      <a:pt x="1" y="346"/>
                    </a:cubicBezTo>
                    <a:lnTo>
                      <a:pt x="1" y="965"/>
                    </a:lnTo>
                    <a:cubicBezTo>
                      <a:pt x="1" y="1167"/>
                      <a:pt x="156" y="1322"/>
                      <a:pt x="358" y="1322"/>
                    </a:cubicBezTo>
                    <a:lnTo>
                      <a:pt x="918" y="1322"/>
                    </a:lnTo>
                    <a:cubicBezTo>
                      <a:pt x="1120" y="1322"/>
                      <a:pt x="1275" y="1167"/>
                      <a:pt x="1275" y="965"/>
                    </a:cubicBezTo>
                    <a:lnTo>
                      <a:pt x="1275" y="346"/>
                    </a:lnTo>
                    <a:cubicBezTo>
                      <a:pt x="1275" y="155"/>
                      <a:pt x="1120" y="0"/>
                      <a:pt x="9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45"/>
              <p:cNvSpPr/>
              <p:nvPr/>
            </p:nvSpPr>
            <p:spPr>
              <a:xfrm>
                <a:off x="8227738" y="631494"/>
                <a:ext cx="69478" cy="66151"/>
              </a:xfrm>
              <a:custGeom>
                <a:rect b="b" l="l" r="r" t="t"/>
                <a:pathLst>
                  <a:path extrusionOk="0" h="1531" w="1608">
                    <a:moveTo>
                      <a:pt x="832" y="0"/>
                    </a:moveTo>
                    <a:cubicBezTo>
                      <a:pt x="744" y="0"/>
                      <a:pt x="655" y="33"/>
                      <a:pt x="583" y="99"/>
                    </a:cubicBezTo>
                    <a:lnTo>
                      <a:pt x="131" y="539"/>
                    </a:lnTo>
                    <a:cubicBezTo>
                      <a:pt x="0" y="682"/>
                      <a:pt x="0" y="896"/>
                      <a:pt x="131" y="1039"/>
                    </a:cubicBezTo>
                    <a:lnTo>
                      <a:pt x="536" y="1432"/>
                    </a:lnTo>
                    <a:cubicBezTo>
                      <a:pt x="601" y="1498"/>
                      <a:pt x="688" y="1530"/>
                      <a:pt x="775" y="1530"/>
                    </a:cubicBezTo>
                    <a:cubicBezTo>
                      <a:pt x="863" y="1530"/>
                      <a:pt x="953" y="1498"/>
                      <a:pt x="1024" y="1432"/>
                    </a:cubicBezTo>
                    <a:lnTo>
                      <a:pt x="1476" y="980"/>
                    </a:lnTo>
                    <a:cubicBezTo>
                      <a:pt x="1607" y="849"/>
                      <a:pt x="1607" y="622"/>
                      <a:pt x="1476" y="491"/>
                    </a:cubicBezTo>
                    <a:lnTo>
                      <a:pt x="1072" y="99"/>
                    </a:lnTo>
                    <a:cubicBezTo>
                      <a:pt x="1006" y="33"/>
                      <a:pt x="920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45"/>
              <p:cNvSpPr/>
              <p:nvPr/>
            </p:nvSpPr>
            <p:spPr>
              <a:xfrm>
                <a:off x="7804866" y="215968"/>
                <a:ext cx="69996" cy="66496"/>
              </a:xfrm>
              <a:custGeom>
                <a:rect b="b" l="l" r="r" t="t"/>
                <a:pathLst>
                  <a:path extrusionOk="0" h="1539" w="1620">
                    <a:moveTo>
                      <a:pt x="834" y="0"/>
                    </a:moveTo>
                    <a:cubicBezTo>
                      <a:pt x="747" y="0"/>
                      <a:pt x="661" y="36"/>
                      <a:pt x="595" y="107"/>
                    </a:cubicBezTo>
                    <a:lnTo>
                      <a:pt x="131" y="548"/>
                    </a:lnTo>
                    <a:cubicBezTo>
                      <a:pt x="0" y="679"/>
                      <a:pt x="0" y="905"/>
                      <a:pt x="131" y="1048"/>
                    </a:cubicBezTo>
                    <a:lnTo>
                      <a:pt x="536" y="1441"/>
                    </a:lnTo>
                    <a:cubicBezTo>
                      <a:pt x="601" y="1506"/>
                      <a:pt x="691" y="1539"/>
                      <a:pt x="780" y="1539"/>
                    </a:cubicBezTo>
                    <a:cubicBezTo>
                      <a:pt x="869" y="1539"/>
                      <a:pt x="959" y="1506"/>
                      <a:pt x="1024" y="1441"/>
                    </a:cubicBezTo>
                    <a:lnTo>
                      <a:pt x="1477" y="988"/>
                    </a:lnTo>
                    <a:cubicBezTo>
                      <a:pt x="1619" y="857"/>
                      <a:pt x="1619" y="631"/>
                      <a:pt x="1477" y="500"/>
                    </a:cubicBezTo>
                    <a:lnTo>
                      <a:pt x="1072" y="107"/>
                    </a:lnTo>
                    <a:cubicBezTo>
                      <a:pt x="1006" y="36"/>
                      <a:pt x="920" y="0"/>
                      <a:pt x="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45"/>
              <p:cNvSpPr/>
              <p:nvPr/>
            </p:nvSpPr>
            <p:spPr>
              <a:xfrm>
                <a:off x="7804866" y="631494"/>
                <a:ext cx="69996" cy="66151"/>
              </a:xfrm>
              <a:custGeom>
                <a:rect b="b" l="l" r="r" t="t"/>
                <a:pathLst>
                  <a:path extrusionOk="0" h="1531" w="1620">
                    <a:moveTo>
                      <a:pt x="780" y="0"/>
                    </a:moveTo>
                    <a:cubicBezTo>
                      <a:pt x="691" y="0"/>
                      <a:pt x="601" y="33"/>
                      <a:pt x="536" y="99"/>
                    </a:cubicBezTo>
                    <a:lnTo>
                      <a:pt x="131" y="491"/>
                    </a:lnTo>
                    <a:cubicBezTo>
                      <a:pt x="0" y="622"/>
                      <a:pt x="0" y="849"/>
                      <a:pt x="131" y="980"/>
                    </a:cubicBezTo>
                    <a:lnTo>
                      <a:pt x="595" y="1432"/>
                    </a:lnTo>
                    <a:cubicBezTo>
                      <a:pt x="661" y="1498"/>
                      <a:pt x="747" y="1530"/>
                      <a:pt x="834" y="1530"/>
                    </a:cubicBezTo>
                    <a:cubicBezTo>
                      <a:pt x="920" y="1530"/>
                      <a:pt x="1006" y="1498"/>
                      <a:pt x="1072" y="1432"/>
                    </a:cubicBezTo>
                    <a:lnTo>
                      <a:pt x="1477" y="1039"/>
                    </a:lnTo>
                    <a:cubicBezTo>
                      <a:pt x="1619" y="896"/>
                      <a:pt x="1619" y="682"/>
                      <a:pt x="1477" y="539"/>
                    </a:cubicBezTo>
                    <a:lnTo>
                      <a:pt x="1024" y="99"/>
                    </a:lnTo>
                    <a:cubicBezTo>
                      <a:pt x="959" y="33"/>
                      <a:pt x="869" y="0"/>
                      <a:pt x="7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45"/>
              <p:cNvSpPr/>
              <p:nvPr/>
            </p:nvSpPr>
            <p:spPr>
              <a:xfrm>
                <a:off x="8227738" y="215968"/>
                <a:ext cx="69478" cy="66496"/>
              </a:xfrm>
              <a:custGeom>
                <a:rect b="b" l="l" r="r" t="t"/>
                <a:pathLst>
                  <a:path extrusionOk="0" h="1539" w="1608">
                    <a:moveTo>
                      <a:pt x="775" y="0"/>
                    </a:moveTo>
                    <a:cubicBezTo>
                      <a:pt x="688" y="0"/>
                      <a:pt x="601" y="36"/>
                      <a:pt x="536" y="107"/>
                    </a:cubicBezTo>
                    <a:lnTo>
                      <a:pt x="131" y="500"/>
                    </a:lnTo>
                    <a:cubicBezTo>
                      <a:pt x="0" y="631"/>
                      <a:pt x="0" y="857"/>
                      <a:pt x="131" y="988"/>
                    </a:cubicBezTo>
                    <a:lnTo>
                      <a:pt x="583" y="1441"/>
                    </a:lnTo>
                    <a:cubicBezTo>
                      <a:pt x="655" y="1506"/>
                      <a:pt x="744" y="1539"/>
                      <a:pt x="832" y="1539"/>
                    </a:cubicBezTo>
                    <a:cubicBezTo>
                      <a:pt x="920" y="1539"/>
                      <a:pt x="1006" y="1506"/>
                      <a:pt x="1072" y="1441"/>
                    </a:cubicBezTo>
                    <a:lnTo>
                      <a:pt x="1476" y="1048"/>
                    </a:lnTo>
                    <a:cubicBezTo>
                      <a:pt x="1607" y="905"/>
                      <a:pt x="1607" y="679"/>
                      <a:pt x="1476" y="548"/>
                    </a:cubicBezTo>
                    <a:lnTo>
                      <a:pt x="1024" y="107"/>
                    </a:lnTo>
                    <a:cubicBezTo>
                      <a:pt x="953" y="36"/>
                      <a:pt x="86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45"/>
              <p:cNvSpPr/>
              <p:nvPr/>
            </p:nvSpPr>
            <p:spPr>
              <a:xfrm>
                <a:off x="7738499" y="529697"/>
                <a:ext cx="66928" cy="63904"/>
              </a:xfrm>
              <a:custGeom>
                <a:rect b="b" l="l" r="r" t="t"/>
                <a:pathLst>
                  <a:path extrusionOk="0" h="1479" w="1549">
                    <a:moveTo>
                      <a:pt x="930" y="0"/>
                    </a:moveTo>
                    <a:cubicBezTo>
                      <a:pt x="886" y="0"/>
                      <a:pt x="841" y="8"/>
                      <a:pt x="798" y="26"/>
                    </a:cubicBezTo>
                    <a:lnTo>
                      <a:pt x="274" y="216"/>
                    </a:lnTo>
                    <a:cubicBezTo>
                      <a:pt x="84" y="288"/>
                      <a:pt x="0" y="490"/>
                      <a:pt x="72" y="669"/>
                    </a:cubicBezTo>
                    <a:lnTo>
                      <a:pt x="298" y="1252"/>
                    </a:lnTo>
                    <a:cubicBezTo>
                      <a:pt x="353" y="1390"/>
                      <a:pt x="479" y="1478"/>
                      <a:pt x="616" y="1478"/>
                    </a:cubicBezTo>
                    <a:cubicBezTo>
                      <a:pt x="657" y="1478"/>
                      <a:pt x="698" y="1471"/>
                      <a:pt x="738" y="1454"/>
                    </a:cubicBezTo>
                    <a:lnTo>
                      <a:pt x="1274" y="1252"/>
                    </a:lnTo>
                    <a:cubicBezTo>
                      <a:pt x="1453" y="1192"/>
                      <a:pt x="1548" y="990"/>
                      <a:pt x="1477" y="800"/>
                    </a:cubicBezTo>
                    <a:lnTo>
                      <a:pt x="1250" y="216"/>
                    </a:lnTo>
                    <a:cubicBezTo>
                      <a:pt x="1196" y="81"/>
                      <a:pt x="1067" y="0"/>
                      <a:pt x="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45"/>
              <p:cNvSpPr/>
              <p:nvPr/>
            </p:nvSpPr>
            <p:spPr>
              <a:xfrm>
                <a:off x="8296654" y="320055"/>
                <a:ext cx="66928" cy="63947"/>
              </a:xfrm>
              <a:custGeom>
                <a:rect b="b" l="l" r="r" t="t"/>
                <a:pathLst>
                  <a:path extrusionOk="0" h="1480" w="1549">
                    <a:moveTo>
                      <a:pt x="928" y="1"/>
                    </a:moveTo>
                    <a:cubicBezTo>
                      <a:pt x="888" y="1"/>
                      <a:pt x="849" y="7"/>
                      <a:pt x="810" y="20"/>
                    </a:cubicBezTo>
                    <a:lnTo>
                      <a:pt x="274" y="222"/>
                    </a:lnTo>
                    <a:cubicBezTo>
                      <a:pt x="96" y="294"/>
                      <a:pt x="1" y="496"/>
                      <a:pt x="72" y="675"/>
                    </a:cubicBezTo>
                    <a:lnTo>
                      <a:pt x="298" y="1258"/>
                    </a:lnTo>
                    <a:cubicBezTo>
                      <a:pt x="354" y="1398"/>
                      <a:pt x="491" y="1480"/>
                      <a:pt x="633" y="1480"/>
                    </a:cubicBezTo>
                    <a:cubicBezTo>
                      <a:pt x="672" y="1480"/>
                      <a:pt x="712" y="1473"/>
                      <a:pt x="751" y="1461"/>
                    </a:cubicBezTo>
                    <a:lnTo>
                      <a:pt x="1286" y="1258"/>
                    </a:lnTo>
                    <a:cubicBezTo>
                      <a:pt x="1465" y="1187"/>
                      <a:pt x="1548" y="984"/>
                      <a:pt x="1477" y="806"/>
                    </a:cubicBezTo>
                    <a:lnTo>
                      <a:pt x="1251" y="222"/>
                    </a:lnTo>
                    <a:cubicBezTo>
                      <a:pt x="1204" y="82"/>
                      <a:pt x="1070" y="1"/>
                      <a:pt x="9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45"/>
              <p:cNvSpPr/>
              <p:nvPr/>
            </p:nvSpPr>
            <p:spPr>
              <a:xfrm>
                <a:off x="7741567" y="311067"/>
                <a:ext cx="67447" cy="64466"/>
              </a:xfrm>
              <a:custGeom>
                <a:rect b="b" l="l" r="r" t="t"/>
                <a:pathLst>
                  <a:path extrusionOk="0" h="1492" w="1561">
                    <a:moveTo>
                      <a:pt x="644" y="0"/>
                    </a:moveTo>
                    <a:cubicBezTo>
                      <a:pt x="510" y="0"/>
                      <a:pt x="385" y="81"/>
                      <a:pt x="322" y="216"/>
                    </a:cubicBezTo>
                    <a:lnTo>
                      <a:pt x="84" y="788"/>
                    </a:lnTo>
                    <a:cubicBezTo>
                      <a:pt x="1" y="966"/>
                      <a:pt x="84" y="1169"/>
                      <a:pt x="263" y="1240"/>
                    </a:cubicBezTo>
                    <a:lnTo>
                      <a:pt x="786" y="1466"/>
                    </a:lnTo>
                    <a:cubicBezTo>
                      <a:pt x="830" y="1483"/>
                      <a:pt x="874" y="1492"/>
                      <a:pt x="918" y="1492"/>
                    </a:cubicBezTo>
                    <a:cubicBezTo>
                      <a:pt x="1055" y="1492"/>
                      <a:pt x="1185" y="1411"/>
                      <a:pt x="1239" y="1276"/>
                    </a:cubicBezTo>
                    <a:lnTo>
                      <a:pt x="1489" y="704"/>
                    </a:lnTo>
                    <a:cubicBezTo>
                      <a:pt x="1560" y="526"/>
                      <a:pt x="1477" y="311"/>
                      <a:pt x="1298" y="240"/>
                    </a:cubicBezTo>
                    <a:lnTo>
                      <a:pt x="775" y="26"/>
                    </a:lnTo>
                    <a:cubicBezTo>
                      <a:pt x="731" y="8"/>
                      <a:pt x="687" y="0"/>
                      <a:pt x="6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45"/>
              <p:cNvSpPr/>
              <p:nvPr/>
            </p:nvSpPr>
            <p:spPr>
              <a:xfrm>
                <a:off x="8293068" y="538425"/>
                <a:ext cx="67404" cy="64077"/>
              </a:xfrm>
              <a:custGeom>
                <a:rect b="b" l="l" r="r" t="t"/>
                <a:pathLst>
                  <a:path extrusionOk="0" h="1483" w="1560">
                    <a:moveTo>
                      <a:pt x="641" y="0"/>
                    </a:moveTo>
                    <a:cubicBezTo>
                      <a:pt x="504" y="0"/>
                      <a:pt x="376" y="79"/>
                      <a:pt x="322" y="205"/>
                    </a:cubicBezTo>
                    <a:lnTo>
                      <a:pt x="72" y="788"/>
                    </a:lnTo>
                    <a:cubicBezTo>
                      <a:pt x="0" y="967"/>
                      <a:pt x="84" y="1169"/>
                      <a:pt x="262" y="1240"/>
                    </a:cubicBezTo>
                    <a:lnTo>
                      <a:pt x="786" y="1455"/>
                    </a:lnTo>
                    <a:cubicBezTo>
                      <a:pt x="832" y="1473"/>
                      <a:pt x="880" y="1482"/>
                      <a:pt x="926" y="1482"/>
                    </a:cubicBezTo>
                    <a:cubicBezTo>
                      <a:pt x="1060" y="1482"/>
                      <a:pt x="1185" y="1409"/>
                      <a:pt x="1238" y="1276"/>
                    </a:cubicBezTo>
                    <a:lnTo>
                      <a:pt x="1488" y="693"/>
                    </a:lnTo>
                    <a:cubicBezTo>
                      <a:pt x="1560" y="514"/>
                      <a:pt x="1477" y="312"/>
                      <a:pt x="1298" y="240"/>
                    </a:cubicBezTo>
                    <a:lnTo>
                      <a:pt x="774" y="26"/>
                    </a:lnTo>
                    <a:cubicBezTo>
                      <a:pt x="730" y="9"/>
                      <a:pt x="685" y="0"/>
                      <a:pt x="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45"/>
              <p:cNvSpPr/>
              <p:nvPr/>
            </p:nvSpPr>
            <p:spPr>
              <a:xfrm>
                <a:off x="7901565" y="154656"/>
                <a:ext cx="69478" cy="62435"/>
              </a:xfrm>
              <a:custGeom>
                <a:rect b="b" l="l" r="r" t="t"/>
                <a:pathLst>
                  <a:path extrusionOk="0" h="1445" w="1608">
                    <a:moveTo>
                      <a:pt x="991" y="0"/>
                    </a:moveTo>
                    <a:cubicBezTo>
                      <a:pt x="947" y="0"/>
                      <a:pt x="901" y="9"/>
                      <a:pt x="858" y="26"/>
                    </a:cubicBezTo>
                    <a:lnTo>
                      <a:pt x="262" y="264"/>
                    </a:lnTo>
                    <a:cubicBezTo>
                      <a:pt x="84" y="336"/>
                      <a:pt x="1" y="550"/>
                      <a:pt x="72" y="717"/>
                    </a:cubicBezTo>
                    <a:lnTo>
                      <a:pt x="286" y="1229"/>
                    </a:lnTo>
                    <a:cubicBezTo>
                      <a:pt x="349" y="1364"/>
                      <a:pt x="481" y="1445"/>
                      <a:pt x="614" y="1445"/>
                    </a:cubicBezTo>
                    <a:cubicBezTo>
                      <a:pt x="656" y="1445"/>
                      <a:pt x="698" y="1436"/>
                      <a:pt x="739" y="1419"/>
                    </a:cubicBezTo>
                    <a:lnTo>
                      <a:pt x="1346" y="1169"/>
                    </a:lnTo>
                    <a:cubicBezTo>
                      <a:pt x="1525" y="1098"/>
                      <a:pt x="1608" y="895"/>
                      <a:pt x="1525" y="717"/>
                    </a:cubicBezTo>
                    <a:lnTo>
                      <a:pt x="1310" y="205"/>
                    </a:lnTo>
                    <a:cubicBezTo>
                      <a:pt x="1256" y="79"/>
                      <a:pt x="1128" y="0"/>
                      <a:pt x="9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45"/>
              <p:cNvSpPr/>
              <p:nvPr/>
            </p:nvSpPr>
            <p:spPr>
              <a:xfrm>
                <a:off x="8131515" y="696867"/>
                <a:ext cx="69002" cy="62435"/>
              </a:xfrm>
              <a:custGeom>
                <a:rect b="b" l="l" r="r" t="t"/>
                <a:pathLst>
                  <a:path extrusionOk="0" h="1445" w="1597">
                    <a:moveTo>
                      <a:pt x="989" y="0"/>
                    </a:moveTo>
                    <a:cubicBezTo>
                      <a:pt x="946" y="0"/>
                      <a:pt x="902" y="9"/>
                      <a:pt x="858" y="26"/>
                    </a:cubicBezTo>
                    <a:lnTo>
                      <a:pt x="263" y="264"/>
                    </a:lnTo>
                    <a:cubicBezTo>
                      <a:pt x="84" y="336"/>
                      <a:pt x="1" y="550"/>
                      <a:pt x="72" y="717"/>
                    </a:cubicBezTo>
                    <a:lnTo>
                      <a:pt x="286" y="1229"/>
                    </a:lnTo>
                    <a:cubicBezTo>
                      <a:pt x="340" y="1364"/>
                      <a:pt x="470" y="1445"/>
                      <a:pt x="607" y="1445"/>
                    </a:cubicBezTo>
                    <a:cubicBezTo>
                      <a:pt x="651" y="1445"/>
                      <a:pt x="696" y="1437"/>
                      <a:pt x="739" y="1419"/>
                    </a:cubicBezTo>
                    <a:lnTo>
                      <a:pt x="1334" y="1169"/>
                    </a:lnTo>
                    <a:cubicBezTo>
                      <a:pt x="1513" y="1098"/>
                      <a:pt x="1596" y="895"/>
                      <a:pt x="1525" y="717"/>
                    </a:cubicBezTo>
                    <a:lnTo>
                      <a:pt x="1310" y="205"/>
                    </a:lnTo>
                    <a:cubicBezTo>
                      <a:pt x="1247" y="79"/>
                      <a:pt x="1123" y="0"/>
                      <a:pt x="9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45"/>
              <p:cNvSpPr/>
              <p:nvPr/>
            </p:nvSpPr>
            <p:spPr>
              <a:xfrm>
                <a:off x="8137175" y="156903"/>
                <a:ext cx="69478" cy="62824"/>
              </a:xfrm>
              <a:custGeom>
                <a:rect b="b" l="l" r="r" t="t"/>
                <a:pathLst>
                  <a:path extrusionOk="0" h="1454" w="1608">
                    <a:moveTo>
                      <a:pt x="617" y="1"/>
                    </a:moveTo>
                    <a:cubicBezTo>
                      <a:pt x="485" y="1"/>
                      <a:pt x="362" y="78"/>
                      <a:pt x="310" y="200"/>
                    </a:cubicBezTo>
                    <a:lnTo>
                      <a:pt x="84" y="712"/>
                    </a:lnTo>
                    <a:cubicBezTo>
                      <a:pt x="1" y="879"/>
                      <a:pt x="84" y="1093"/>
                      <a:pt x="263" y="1165"/>
                    </a:cubicBezTo>
                    <a:lnTo>
                      <a:pt x="846" y="1427"/>
                    </a:lnTo>
                    <a:cubicBezTo>
                      <a:pt x="892" y="1445"/>
                      <a:pt x="940" y="1454"/>
                      <a:pt x="986" y="1454"/>
                    </a:cubicBezTo>
                    <a:cubicBezTo>
                      <a:pt x="1120" y="1454"/>
                      <a:pt x="1245" y="1380"/>
                      <a:pt x="1298" y="1248"/>
                    </a:cubicBezTo>
                    <a:lnTo>
                      <a:pt x="1525" y="748"/>
                    </a:lnTo>
                    <a:cubicBezTo>
                      <a:pt x="1608" y="569"/>
                      <a:pt x="1525" y="367"/>
                      <a:pt x="1358" y="284"/>
                    </a:cubicBezTo>
                    <a:lnTo>
                      <a:pt x="763" y="34"/>
                    </a:lnTo>
                    <a:cubicBezTo>
                      <a:pt x="715" y="11"/>
                      <a:pt x="665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45"/>
              <p:cNvSpPr/>
              <p:nvPr/>
            </p:nvSpPr>
            <p:spPr>
              <a:xfrm>
                <a:off x="7895386" y="693972"/>
                <a:ext cx="69478" cy="62867"/>
              </a:xfrm>
              <a:custGeom>
                <a:rect b="b" l="l" r="r" t="t"/>
                <a:pathLst>
                  <a:path extrusionOk="0" h="1455" w="1608">
                    <a:moveTo>
                      <a:pt x="617" y="1"/>
                    </a:moveTo>
                    <a:cubicBezTo>
                      <a:pt x="485" y="1"/>
                      <a:pt x="362" y="78"/>
                      <a:pt x="310" y="200"/>
                    </a:cubicBezTo>
                    <a:lnTo>
                      <a:pt x="84" y="712"/>
                    </a:lnTo>
                    <a:cubicBezTo>
                      <a:pt x="1" y="879"/>
                      <a:pt x="84" y="1093"/>
                      <a:pt x="263" y="1165"/>
                    </a:cubicBezTo>
                    <a:lnTo>
                      <a:pt x="846" y="1427"/>
                    </a:lnTo>
                    <a:cubicBezTo>
                      <a:pt x="892" y="1445"/>
                      <a:pt x="940" y="1454"/>
                      <a:pt x="987" y="1454"/>
                    </a:cubicBezTo>
                    <a:cubicBezTo>
                      <a:pt x="1121" y="1454"/>
                      <a:pt x="1249" y="1381"/>
                      <a:pt x="1310" y="1248"/>
                    </a:cubicBezTo>
                    <a:lnTo>
                      <a:pt x="1537" y="748"/>
                    </a:lnTo>
                    <a:cubicBezTo>
                      <a:pt x="1608" y="569"/>
                      <a:pt x="1525" y="367"/>
                      <a:pt x="1358" y="284"/>
                    </a:cubicBezTo>
                    <a:lnTo>
                      <a:pt x="763" y="34"/>
                    </a:lnTo>
                    <a:cubicBezTo>
                      <a:pt x="715" y="11"/>
                      <a:pt x="665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45"/>
              <p:cNvSpPr/>
              <p:nvPr/>
            </p:nvSpPr>
            <p:spPr>
              <a:xfrm>
                <a:off x="8039440" y="204129"/>
                <a:ext cx="30375" cy="178533"/>
              </a:xfrm>
              <a:custGeom>
                <a:rect b="b" l="l" r="r" t="t"/>
                <a:pathLst>
                  <a:path extrusionOk="0" h="4132" w="703">
                    <a:moveTo>
                      <a:pt x="0" y="0"/>
                    </a:moveTo>
                    <a:lnTo>
                      <a:pt x="0" y="4132"/>
                    </a:lnTo>
                    <a:lnTo>
                      <a:pt x="703" y="4132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45"/>
              <p:cNvSpPr/>
              <p:nvPr/>
            </p:nvSpPr>
            <p:spPr>
              <a:xfrm>
                <a:off x="7817180" y="464411"/>
                <a:ext cx="172916" cy="114241"/>
              </a:xfrm>
              <a:custGeom>
                <a:rect b="b" l="l" r="r" t="t"/>
                <a:pathLst>
                  <a:path extrusionOk="0" h="2644" w="4002">
                    <a:moveTo>
                      <a:pt x="3644" y="1"/>
                    </a:moveTo>
                    <a:lnTo>
                      <a:pt x="1" y="2049"/>
                    </a:lnTo>
                    <a:lnTo>
                      <a:pt x="346" y="2644"/>
                    </a:lnTo>
                    <a:lnTo>
                      <a:pt x="4001" y="596"/>
                    </a:lnTo>
                    <a:lnTo>
                      <a:pt x="3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45"/>
              <p:cNvSpPr/>
              <p:nvPr/>
            </p:nvSpPr>
            <p:spPr>
              <a:xfrm>
                <a:off x="8109911" y="461862"/>
                <a:ext cx="172398" cy="114241"/>
              </a:xfrm>
              <a:custGeom>
                <a:rect b="b" l="l" r="r" t="t"/>
                <a:pathLst>
                  <a:path extrusionOk="0" h="2644" w="3990">
                    <a:moveTo>
                      <a:pt x="346" y="0"/>
                    </a:moveTo>
                    <a:lnTo>
                      <a:pt x="1" y="596"/>
                    </a:lnTo>
                    <a:lnTo>
                      <a:pt x="3644" y="2643"/>
                    </a:lnTo>
                    <a:lnTo>
                      <a:pt x="3989" y="2048"/>
                    </a:lnTo>
                    <a:lnTo>
                      <a:pt x="3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0" name="Google Shape;1110;p45"/>
            <p:cNvSpPr/>
            <p:nvPr/>
          </p:nvSpPr>
          <p:spPr>
            <a:xfrm>
              <a:off x="414901" y="4067001"/>
              <a:ext cx="841012" cy="838782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5"/>
            <p:cNvSpPr/>
            <p:nvPr/>
          </p:nvSpPr>
          <p:spPr>
            <a:xfrm rot="10800000">
              <a:off x="764659" y="2254670"/>
              <a:ext cx="375041" cy="142023"/>
            </a:xfrm>
            <a:custGeom>
              <a:rect b="b" l="l" r="r" t="t"/>
              <a:pathLst>
                <a:path extrusionOk="0" h="3287" w="8680">
                  <a:moveTo>
                    <a:pt x="0" y="1"/>
                  </a:moveTo>
                  <a:lnTo>
                    <a:pt x="0" y="3287"/>
                  </a:lnTo>
                  <a:lnTo>
                    <a:pt x="8680" y="3287"/>
                  </a:lnTo>
                  <a:lnTo>
                    <a:pt x="86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5"/>
            <p:cNvSpPr/>
            <p:nvPr/>
          </p:nvSpPr>
          <p:spPr>
            <a:xfrm rot="10800000">
              <a:off x="1149456" y="2278821"/>
              <a:ext cx="349681" cy="93674"/>
            </a:xfrm>
            <a:custGeom>
              <a:rect b="b" l="l" r="r" t="t"/>
              <a:pathLst>
                <a:path extrusionOk="0" h="2168" w="11657">
                  <a:moveTo>
                    <a:pt x="1" y="0"/>
                  </a:moveTo>
                  <a:lnTo>
                    <a:pt x="1" y="2167"/>
                  </a:lnTo>
                  <a:lnTo>
                    <a:pt x="11657" y="2167"/>
                  </a:lnTo>
                  <a:lnTo>
                    <a:pt x="1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5"/>
            <p:cNvSpPr/>
            <p:nvPr/>
          </p:nvSpPr>
          <p:spPr>
            <a:xfrm rot="10800000">
              <a:off x="1108288" y="2202173"/>
              <a:ext cx="62824" cy="246974"/>
            </a:xfrm>
            <a:custGeom>
              <a:rect b="b" l="l" r="r" t="t"/>
              <a:pathLst>
                <a:path extrusionOk="0" h="5716" w="1454">
                  <a:moveTo>
                    <a:pt x="727" y="0"/>
                  </a:moveTo>
                  <a:cubicBezTo>
                    <a:pt x="334" y="0"/>
                    <a:pt x="1" y="334"/>
                    <a:pt x="1" y="727"/>
                  </a:cubicBezTo>
                  <a:lnTo>
                    <a:pt x="1" y="4989"/>
                  </a:lnTo>
                  <a:cubicBezTo>
                    <a:pt x="1" y="5382"/>
                    <a:pt x="334" y="5715"/>
                    <a:pt x="727" y="5715"/>
                  </a:cubicBezTo>
                  <a:cubicBezTo>
                    <a:pt x="1132" y="5715"/>
                    <a:pt x="1453" y="5382"/>
                    <a:pt x="1453" y="4989"/>
                  </a:cubicBezTo>
                  <a:lnTo>
                    <a:pt x="1453" y="727"/>
                  </a:lnTo>
                  <a:cubicBezTo>
                    <a:pt x="1453" y="334"/>
                    <a:pt x="1132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5"/>
            <p:cNvSpPr/>
            <p:nvPr/>
          </p:nvSpPr>
          <p:spPr>
            <a:xfrm rot="10800000">
              <a:off x="187831" y="406"/>
              <a:ext cx="122493" cy="1390028"/>
            </a:xfrm>
            <a:custGeom>
              <a:rect b="b" l="l" r="r" t="t"/>
              <a:pathLst>
                <a:path extrusionOk="0" h="32171" w="2835">
                  <a:moveTo>
                    <a:pt x="1" y="0"/>
                  </a:moveTo>
                  <a:lnTo>
                    <a:pt x="1" y="32171"/>
                  </a:lnTo>
                  <a:lnTo>
                    <a:pt x="2835" y="32171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5"/>
            <p:cNvSpPr/>
            <p:nvPr/>
          </p:nvSpPr>
          <p:spPr>
            <a:xfrm rot="10800000">
              <a:off x="1461588" y="1885289"/>
              <a:ext cx="121975" cy="808758"/>
            </a:xfrm>
            <a:custGeom>
              <a:rect b="b" l="l" r="r" t="t"/>
              <a:pathLst>
                <a:path extrusionOk="0" h="18718" w="2823">
                  <a:moveTo>
                    <a:pt x="1" y="1"/>
                  </a:moveTo>
                  <a:lnTo>
                    <a:pt x="1" y="18717"/>
                  </a:lnTo>
                  <a:lnTo>
                    <a:pt x="2823" y="1871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5"/>
            <p:cNvSpPr/>
            <p:nvPr/>
          </p:nvSpPr>
          <p:spPr>
            <a:xfrm rot="10800000">
              <a:off x="-4" y="2857595"/>
              <a:ext cx="1091702" cy="122450"/>
            </a:xfrm>
            <a:custGeom>
              <a:rect b="b" l="l" r="r" t="t"/>
              <a:pathLst>
                <a:path extrusionOk="0" h="2834" w="26635">
                  <a:moveTo>
                    <a:pt x="0" y="0"/>
                  </a:moveTo>
                  <a:lnTo>
                    <a:pt x="0" y="2834"/>
                  </a:lnTo>
                  <a:lnTo>
                    <a:pt x="26634" y="2834"/>
                  </a:lnTo>
                  <a:lnTo>
                    <a:pt x="26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5"/>
            <p:cNvSpPr/>
            <p:nvPr/>
          </p:nvSpPr>
          <p:spPr>
            <a:xfrm rot="10800000">
              <a:off x="421848" y="1593063"/>
              <a:ext cx="793323" cy="122507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5"/>
            <p:cNvSpPr/>
            <p:nvPr/>
          </p:nvSpPr>
          <p:spPr>
            <a:xfrm rot="10800000">
              <a:off x="178585" y="1225252"/>
              <a:ext cx="377115" cy="498528"/>
            </a:xfrm>
            <a:custGeom>
              <a:rect b="b" l="l" r="r" t="t"/>
              <a:pathLst>
                <a:path extrusionOk="0" h="11538" w="8728">
                  <a:moveTo>
                    <a:pt x="1" y="0"/>
                  </a:moveTo>
                  <a:lnTo>
                    <a:pt x="1" y="3274"/>
                  </a:lnTo>
                  <a:lnTo>
                    <a:pt x="1275" y="3274"/>
                  </a:lnTo>
                  <a:cubicBezTo>
                    <a:pt x="5215" y="3274"/>
                    <a:pt x="5454" y="5001"/>
                    <a:pt x="5454" y="8954"/>
                  </a:cubicBezTo>
                  <a:lnTo>
                    <a:pt x="5454" y="11537"/>
                  </a:lnTo>
                  <a:lnTo>
                    <a:pt x="8728" y="11537"/>
                  </a:lnTo>
                  <a:lnTo>
                    <a:pt x="8728" y="8954"/>
                  </a:lnTo>
                  <a:cubicBezTo>
                    <a:pt x="8728" y="3191"/>
                    <a:pt x="7025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5"/>
            <p:cNvSpPr/>
            <p:nvPr/>
          </p:nvSpPr>
          <p:spPr>
            <a:xfrm rot="10800000">
              <a:off x="518628" y="1517983"/>
              <a:ext cx="71033" cy="265510"/>
            </a:xfrm>
            <a:custGeom>
              <a:rect b="b" l="l" r="r" t="t"/>
              <a:pathLst>
                <a:path extrusionOk="0" h="6145" w="1644">
                  <a:moveTo>
                    <a:pt x="822" y="1"/>
                  </a:moveTo>
                  <a:cubicBezTo>
                    <a:pt x="358" y="1"/>
                    <a:pt x="1" y="370"/>
                    <a:pt x="1" y="822"/>
                  </a:cubicBezTo>
                  <a:lnTo>
                    <a:pt x="1" y="5335"/>
                  </a:lnTo>
                  <a:cubicBezTo>
                    <a:pt x="1" y="5787"/>
                    <a:pt x="358" y="6145"/>
                    <a:pt x="822" y="6145"/>
                  </a:cubicBezTo>
                  <a:cubicBezTo>
                    <a:pt x="1275" y="6145"/>
                    <a:pt x="1644" y="5787"/>
                    <a:pt x="1644" y="5335"/>
                  </a:cubicBezTo>
                  <a:lnTo>
                    <a:pt x="1644" y="822"/>
                  </a:lnTo>
                  <a:cubicBezTo>
                    <a:pt x="1644" y="370"/>
                    <a:pt x="1275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5"/>
            <p:cNvSpPr/>
            <p:nvPr/>
          </p:nvSpPr>
          <p:spPr>
            <a:xfrm rot="10800000">
              <a:off x="112737" y="1189778"/>
              <a:ext cx="265467" cy="71033"/>
            </a:xfrm>
            <a:custGeom>
              <a:rect b="b" l="l" r="r" t="t"/>
              <a:pathLst>
                <a:path extrusionOk="0" h="1644" w="6144">
                  <a:moveTo>
                    <a:pt x="822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75"/>
                    <a:pt x="369" y="1644"/>
                    <a:pt x="822" y="1644"/>
                  </a:cubicBezTo>
                  <a:lnTo>
                    <a:pt x="5322" y="1644"/>
                  </a:lnTo>
                  <a:cubicBezTo>
                    <a:pt x="5787" y="1644"/>
                    <a:pt x="6144" y="1275"/>
                    <a:pt x="6144" y="822"/>
                  </a:cubicBezTo>
                  <a:cubicBezTo>
                    <a:pt x="6144" y="370"/>
                    <a:pt x="5787" y="1"/>
                    <a:pt x="5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5"/>
            <p:cNvSpPr/>
            <p:nvPr/>
          </p:nvSpPr>
          <p:spPr>
            <a:xfrm rot="10800000">
              <a:off x="1215176" y="1591046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5"/>
            <p:cNvSpPr/>
            <p:nvPr/>
          </p:nvSpPr>
          <p:spPr>
            <a:xfrm rot="10800000">
              <a:off x="1181215" y="1531377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5"/>
            <p:cNvSpPr/>
            <p:nvPr/>
          </p:nvSpPr>
          <p:spPr>
            <a:xfrm rot="10800000">
              <a:off x="1392629" y="2054533"/>
              <a:ext cx="265510" cy="71033"/>
            </a:xfrm>
            <a:custGeom>
              <a:rect b="b" l="l" r="r" t="t"/>
              <a:pathLst>
                <a:path extrusionOk="0" h="1644" w="6145">
                  <a:moveTo>
                    <a:pt x="822" y="0"/>
                  </a:moveTo>
                  <a:cubicBezTo>
                    <a:pt x="358" y="0"/>
                    <a:pt x="0" y="369"/>
                    <a:pt x="0" y="822"/>
                  </a:cubicBezTo>
                  <a:cubicBezTo>
                    <a:pt x="0" y="1274"/>
                    <a:pt x="358" y="1643"/>
                    <a:pt x="822" y="1643"/>
                  </a:cubicBezTo>
                  <a:lnTo>
                    <a:pt x="5323" y="1643"/>
                  </a:lnTo>
                  <a:cubicBezTo>
                    <a:pt x="5382" y="1643"/>
                    <a:pt x="5442" y="1643"/>
                    <a:pt x="5489" y="1631"/>
                  </a:cubicBezTo>
                  <a:cubicBezTo>
                    <a:pt x="5858" y="1560"/>
                    <a:pt x="6144" y="1227"/>
                    <a:pt x="6144" y="822"/>
                  </a:cubicBezTo>
                  <a:cubicBezTo>
                    <a:pt x="6144" y="369"/>
                    <a:pt x="5775" y="0"/>
                    <a:pt x="5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5"/>
            <p:cNvSpPr/>
            <p:nvPr/>
          </p:nvSpPr>
          <p:spPr>
            <a:xfrm rot="10800000">
              <a:off x="1091689" y="2610139"/>
              <a:ext cx="499047" cy="377634"/>
            </a:xfrm>
            <a:custGeom>
              <a:rect b="b" l="l" r="r" t="t"/>
              <a:pathLst>
                <a:path extrusionOk="0" h="8740" w="11550">
                  <a:moveTo>
                    <a:pt x="8954" y="0"/>
                  </a:moveTo>
                  <a:cubicBezTo>
                    <a:pt x="3203" y="0"/>
                    <a:pt x="0" y="1715"/>
                    <a:pt x="0" y="7466"/>
                  </a:cubicBezTo>
                  <a:lnTo>
                    <a:pt x="0" y="8740"/>
                  </a:lnTo>
                  <a:lnTo>
                    <a:pt x="3274" y="8740"/>
                  </a:lnTo>
                  <a:lnTo>
                    <a:pt x="3274" y="7466"/>
                  </a:lnTo>
                  <a:cubicBezTo>
                    <a:pt x="3274" y="3513"/>
                    <a:pt x="5001" y="3275"/>
                    <a:pt x="8954" y="3275"/>
                  </a:cubicBezTo>
                  <a:lnTo>
                    <a:pt x="11549" y="3275"/>
                  </a:lnTo>
                  <a:lnTo>
                    <a:pt x="115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5"/>
            <p:cNvSpPr/>
            <p:nvPr/>
          </p:nvSpPr>
          <p:spPr>
            <a:xfrm rot="10800000">
              <a:off x="1384420" y="2576177"/>
              <a:ext cx="265985" cy="71033"/>
            </a:xfrm>
            <a:custGeom>
              <a:rect b="b" l="l" r="r" t="t"/>
              <a:pathLst>
                <a:path extrusionOk="0" h="1644" w="6156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74"/>
                    <a:pt x="369" y="1643"/>
                    <a:pt x="822" y="1643"/>
                  </a:cubicBezTo>
                  <a:lnTo>
                    <a:pt x="5334" y="1643"/>
                  </a:lnTo>
                  <a:cubicBezTo>
                    <a:pt x="5739" y="1643"/>
                    <a:pt x="6084" y="1346"/>
                    <a:pt x="6144" y="953"/>
                  </a:cubicBezTo>
                  <a:cubicBezTo>
                    <a:pt x="6144" y="905"/>
                    <a:pt x="6156" y="870"/>
                    <a:pt x="6156" y="822"/>
                  </a:cubicBezTo>
                  <a:cubicBezTo>
                    <a:pt x="6156" y="369"/>
                    <a:pt x="5786" y="0"/>
                    <a:pt x="5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5"/>
            <p:cNvSpPr/>
            <p:nvPr/>
          </p:nvSpPr>
          <p:spPr>
            <a:xfrm rot="10800000">
              <a:off x="1056216" y="2787635"/>
              <a:ext cx="71033" cy="265985"/>
            </a:xfrm>
            <a:custGeom>
              <a:rect b="b" l="l" r="r" t="t"/>
              <a:pathLst>
                <a:path extrusionOk="0" h="6156" w="1644">
                  <a:moveTo>
                    <a:pt x="822" y="0"/>
                  </a:moveTo>
                  <a:cubicBezTo>
                    <a:pt x="370" y="0"/>
                    <a:pt x="1" y="370"/>
                    <a:pt x="1" y="822"/>
                  </a:cubicBezTo>
                  <a:lnTo>
                    <a:pt x="1" y="5334"/>
                  </a:lnTo>
                  <a:cubicBezTo>
                    <a:pt x="1" y="5787"/>
                    <a:pt x="358" y="6156"/>
                    <a:pt x="822" y="6156"/>
                  </a:cubicBezTo>
                  <a:cubicBezTo>
                    <a:pt x="1275" y="6156"/>
                    <a:pt x="1644" y="5787"/>
                    <a:pt x="1644" y="5334"/>
                  </a:cubicBezTo>
                  <a:lnTo>
                    <a:pt x="1644" y="822"/>
                  </a:lnTo>
                  <a:cubicBezTo>
                    <a:pt x="1644" y="370"/>
                    <a:pt x="1275" y="0"/>
                    <a:pt x="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5"/>
            <p:cNvSpPr/>
            <p:nvPr/>
          </p:nvSpPr>
          <p:spPr>
            <a:xfrm rot="10800000">
              <a:off x="1461588" y="3767624"/>
              <a:ext cx="121975" cy="1375640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5"/>
            <p:cNvSpPr/>
            <p:nvPr/>
          </p:nvSpPr>
          <p:spPr>
            <a:xfrm rot="10800000">
              <a:off x="773387" y="3473"/>
              <a:ext cx="122493" cy="5139791"/>
            </a:xfrm>
            <a:custGeom>
              <a:rect b="b" l="l" r="r" t="t"/>
              <a:pathLst>
                <a:path extrusionOk="0" h="118956" w="2835">
                  <a:moveTo>
                    <a:pt x="1" y="0"/>
                  </a:moveTo>
                  <a:lnTo>
                    <a:pt x="1" y="118955"/>
                  </a:lnTo>
                  <a:lnTo>
                    <a:pt x="2834" y="118955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5"/>
            <p:cNvSpPr/>
            <p:nvPr/>
          </p:nvSpPr>
          <p:spPr>
            <a:xfrm rot="10800000">
              <a:off x="52" y="3311310"/>
              <a:ext cx="1150832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5"/>
            <p:cNvSpPr/>
            <p:nvPr/>
          </p:nvSpPr>
          <p:spPr>
            <a:xfrm rot="10800000">
              <a:off x="1030464" y="3301545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5"/>
            <p:cNvSpPr/>
            <p:nvPr/>
          </p:nvSpPr>
          <p:spPr>
            <a:xfrm rot="10800000">
              <a:off x="1386969" y="3899321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5"/>
            <p:cNvSpPr/>
            <p:nvPr/>
          </p:nvSpPr>
          <p:spPr>
            <a:xfrm rot="10800000">
              <a:off x="994991" y="3235697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5"/>
            <p:cNvSpPr/>
            <p:nvPr/>
          </p:nvSpPr>
          <p:spPr>
            <a:xfrm rot="10800000">
              <a:off x="764659" y="1996938"/>
              <a:ext cx="141505" cy="680648"/>
            </a:xfrm>
            <a:custGeom>
              <a:rect b="b" l="l" r="r" t="t"/>
              <a:pathLst>
                <a:path extrusionOk="0" h="15753" w="3275">
                  <a:moveTo>
                    <a:pt x="1" y="1"/>
                  </a:moveTo>
                  <a:lnTo>
                    <a:pt x="1" y="15753"/>
                  </a:lnTo>
                  <a:lnTo>
                    <a:pt x="3275" y="15753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5"/>
            <p:cNvSpPr/>
            <p:nvPr/>
          </p:nvSpPr>
          <p:spPr>
            <a:xfrm rot="10800000">
              <a:off x="712162" y="1969155"/>
              <a:ext cx="246456" cy="62262"/>
            </a:xfrm>
            <a:custGeom>
              <a:rect b="b" l="l" r="r" t="t"/>
              <a:pathLst>
                <a:path extrusionOk="0" h="1441" w="5704">
                  <a:moveTo>
                    <a:pt x="726" y="0"/>
                  </a:moveTo>
                  <a:cubicBezTo>
                    <a:pt x="322" y="0"/>
                    <a:pt x="0" y="322"/>
                    <a:pt x="0" y="726"/>
                  </a:cubicBezTo>
                  <a:cubicBezTo>
                    <a:pt x="0" y="1119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19"/>
                    <a:pt x="5703" y="726"/>
                  </a:cubicBezTo>
                  <a:cubicBezTo>
                    <a:pt x="5703" y="322"/>
                    <a:pt x="5382" y="0"/>
                    <a:pt x="4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5"/>
            <p:cNvSpPr/>
            <p:nvPr/>
          </p:nvSpPr>
          <p:spPr>
            <a:xfrm rot="10800000">
              <a:off x="712162" y="2646649"/>
              <a:ext cx="246456" cy="62305"/>
            </a:xfrm>
            <a:custGeom>
              <a:rect b="b" l="l" r="r" t="t"/>
              <a:pathLst>
                <a:path extrusionOk="0" h="1442" w="5704">
                  <a:moveTo>
                    <a:pt x="726" y="1"/>
                  </a:moveTo>
                  <a:cubicBezTo>
                    <a:pt x="322" y="1"/>
                    <a:pt x="0" y="322"/>
                    <a:pt x="0" y="727"/>
                  </a:cubicBezTo>
                  <a:cubicBezTo>
                    <a:pt x="0" y="1120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20"/>
                    <a:pt x="5703" y="727"/>
                  </a:cubicBezTo>
                  <a:cubicBezTo>
                    <a:pt x="5703" y="322"/>
                    <a:pt x="5382" y="1"/>
                    <a:pt x="4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1" name="Google Shape;101;p6"/>
          <p:cNvSpPr/>
          <p:nvPr/>
        </p:nvSpPr>
        <p:spPr>
          <a:xfrm rot="-5690359">
            <a:off x="8570713" y="2471670"/>
            <a:ext cx="1007852" cy="1007852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 rot="10381531">
            <a:off x="7226705" y="3533474"/>
            <a:ext cx="2475529" cy="2468967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5504025" y="4413197"/>
            <a:ext cx="1581963" cy="1554245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 rot="10381582">
            <a:off x="-1006111" y="-974679"/>
            <a:ext cx="2176012" cy="2170244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" name="Google Shape;105;p6"/>
          <p:cNvGrpSpPr/>
          <p:nvPr/>
        </p:nvGrpSpPr>
        <p:grpSpPr>
          <a:xfrm>
            <a:off x="7286656" y="4805263"/>
            <a:ext cx="1932971" cy="666322"/>
            <a:chOff x="7213579" y="4485138"/>
            <a:chExt cx="1932971" cy="666322"/>
          </a:xfrm>
        </p:grpSpPr>
        <p:sp>
          <p:nvSpPr>
            <p:cNvPr id="106" name="Google Shape;106;p6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" name="Google Shape;110;p6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111" name="Google Shape;111;p6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6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6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4" name="Google Shape;114;p6"/>
          <p:cNvGrpSpPr/>
          <p:nvPr/>
        </p:nvGrpSpPr>
        <p:grpSpPr>
          <a:xfrm flipH="1">
            <a:off x="8358449" y="-228623"/>
            <a:ext cx="986724" cy="959451"/>
            <a:chOff x="-1" y="-23"/>
            <a:chExt cx="986724" cy="959451"/>
          </a:xfrm>
        </p:grpSpPr>
        <p:sp>
          <p:nvSpPr>
            <p:cNvPr id="115" name="Google Shape;115;p6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6"/>
          <p:cNvGrpSpPr/>
          <p:nvPr/>
        </p:nvGrpSpPr>
        <p:grpSpPr>
          <a:xfrm flipH="1">
            <a:off x="-167203" y="4525862"/>
            <a:ext cx="1932971" cy="666322"/>
            <a:chOff x="7213579" y="4485138"/>
            <a:chExt cx="1932971" cy="666322"/>
          </a:xfrm>
        </p:grpSpPr>
        <p:sp>
          <p:nvSpPr>
            <p:cNvPr id="121" name="Google Shape;121;p6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" name="Google Shape;125;p6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126" name="Google Shape;126;p6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/>
          <p:nvPr>
            <p:ph type="title"/>
          </p:nvPr>
        </p:nvSpPr>
        <p:spPr>
          <a:xfrm>
            <a:off x="1247975" y="1310400"/>
            <a:ext cx="2922000" cy="13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1" name="Google Shape;131;p7"/>
          <p:cNvSpPr txBox="1"/>
          <p:nvPr>
            <p:ph idx="1" type="body"/>
          </p:nvPr>
        </p:nvSpPr>
        <p:spPr>
          <a:xfrm>
            <a:off x="1247975" y="2707800"/>
            <a:ext cx="2943000" cy="11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132" name="Google Shape;132;p7"/>
          <p:cNvGrpSpPr/>
          <p:nvPr/>
        </p:nvGrpSpPr>
        <p:grpSpPr>
          <a:xfrm flipH="1" rot="10800000">
            <a:off x="6074302" y="1972940"/>
            <a:ext cx="4021424" cy="4227317"/>
            <a:chOff x="5808502" y="-783360"/>
            <a:chExt cx="4021424" cy="4227317"/>
          </a:xfrm>
        </p:grpSpPr>
        <p:sp>
          <p:nvSpPr>
            <p:cNvPr id="133" name="Google Shape;133;p7"/>
            <p:cNvSpPr/>
            <p:nvPr/>
          </p:nvSpPr>
          <p:spPr>
            <a:xfrm rot="-5690340">
              <a:off x="5852591" y="-306002"/>
              <a:ext cx="1091417" cy="1091417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lt2">
                <a:alpha val="2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 rot="10381552">
              <a:off x="7257443" y="-644565"/>
              <a:ext cx="2434104" cy="2427651"/>
            </a:xfrm>
            <a:custGeom>
              <a:rect b="b" l="l" r="r" t="t"/>
              <a:pathLst>
                <a:path extrusionOk="0" h="18811" w="18861">
                  <a:moveTo>
                    <a:pt x="11198" y="3199"/>
                  </a:moveTo>
                  <a:cubicBezTo>
                    <a:pt x="11271" y="3199"/>
                    <a:pt x="11346" y="3209"/>
                    <a:pt x="11419" y="3232"/>
                  </a:cubicBezTo>
                  <a:cubicBezTo>
                    <a:pt x="12824" y="3685"/>
                    <a:pt x="14038" y="4614"/>
                    <a:pt x="14836" y="5864"/>
                  </a:cubicBezTo>
                  <a:cubicBezTo>
                    <a:pt x="15074" y="6233"/>
                    <a:pt x="14931" y="6733"/>
                    <a:pt x="14538" y="6923"/>
                  </a:cubicBezTo>
                  <a:cubicBezTo>
                    <a:pt x="14121" y="7114"/>
                    <a:pt x="13705" y="7316"/>
                    <a:pt x="13300" y="7507"/>
                  </a:cubicBezTo>
                  <a:cubicBezTo>
                    <a:pt x="13200" y="7555"/>
                    <a:pt x="13093" y="7578"/>
                    <a:pt x="12987" y="7578"/>
                  </a:cubicBezTo>
                  <a:cubicBezTo>
                    <a:pt x="12753" y="7578"/>
                    <a:pt x="12523" y="7466"/>
                    <a:pt x="12383" y="7269"/>
                  </a:cubicBezTo>
                  <a:cubicBezTo>
                    <a:pt x="11966" y="6673"/>
                    <a:pt x="11371" y="6221"/>
                    <a:pt x="10692" y="5959"/>
                  </a:cubicBezTo>
                  <a:cubicBezTo>
                    <a:pt x="10359" y="5840"/>
                    <a:pt x="10157" y="5495"/>
                    <a:pt x="10216" y="5137"/>
                  </a:cubicBezTo>
                  <a:cubicBezTo>
                    <a:pt x="10300" y="4697"/>
                    <a:pt x="10383" y="4244"/>
                    <a:pt x="10466" y="3792"/>
                  </a:cubicBezTo>
                  <a:cubicBezTo>
                    <a:pt x="10535" y="3439"/>
                    <a:pt x="10855" y="3199"/>
                    <a:pt x="11198" y="3199"/>
                  </a:cubicBezTo>
                  <a:close/>
                  <a:moveTo>
                    <a:pt x="6241" y="3843"/>
                  </a:moveTo>
                  <a:cubicBezTo>
                    <a:pt x="6513" y="3843"/>
                    <a:pt x="6779" y="3994"/>
                    <a:pt x="6906" y="4256"/>
                  </a:cubicBezTo>
                  <a:cubicBezTo>
                    <a:pt x="7109" y="4673"/>
                    <a:pt x="7299" y="5078"/>
                    <a:pt x="7490" y="5495"/>
                  </a:cubicBezTo>
                  <a:cubicBezTo>
                    <a:pt x="7644" y="5816"/>
                    <a:pt x="7549" y="6209"/>
                    <a:pt x="7252" y="6411"/>
                  </a:cubicBezTo>
                  <a:cubicBezTo>
                    <a:pt x="6656" y="6828"/>
                    <a:pt x="6204" y="7423"/>
                    <a:pt x="5954" y="8102"/>
                  </a:cubicBezTo>
                  <a:cubicBezTo>
                    <a:pt x="5838" y="8396"/>
                    <a:pt x="5555" y="8589"/>
                    <a:pt x="5245" y="8589"/>
                  </a:cubicBezTo>
                  <a:cubicBezTo>
                    <a:pt x="5204" y="8589"/>
                    <a:pt x="5162" y="8585"/>
                    <a:pt x="5120" y="8578"/>
                  </a:cubicBezTo>
                  <a:cubicBezTo>
                    <a:pt x="4680" y="8495"/>
                    <a:pt x="4227" y="8400"/>
                    <a:pt x="3787" y="8316"/>
                  </a:cubicBezTo>
                  <a:cubicBezTo>
                    <a:pt x="3346" y="8245"/>
                    <a:pt x="3084" y="7792"/>
                    <a:pt x="3215" y="7376"/>
                  </a:cubicBezTo>
                  <a:cubicBezTo>
                    <a:pt x="3680" y="5971"/>
                    <a:pt x="4608" y="4756"/>
                    <a:pt x="5847" y="3959"/>
                  </a:cubicBezTo>
                  <a:cubicBezTo>
                    <a:pt x="5969" y="3880"/>
                    <a:pt x="6106" y="3843"/>
                    <a:pt x="6241" y="3843"/>
                  </a:cubicBezTo>
                  <a:close/>
                  <a:moveTo>
                    <a:pt x="9222" y="7030"/>
                  </a:moveTo>
                  <a:cubicBezTo>
                    <a:pt x="9724" y="7030"/>
                    <a:pt x="10229" y="7189"/>
                    <a:pt x="10657" y="7519"/>
                  </a:cubicBezTo>
                  <a:cubicBezTo>
                    <a:pt x="11693" y="8316"/>
                    <a:pt x="11883" y="9805"/>
                    <a:pt x="11085" y="10840"/>
                  </a:cubicBezTo>
                  <a:cubicBezTo>
                    <a:pt x="10619" y="11453"/>
                    <a:pt x="9916" y="11773"/>
                    <a:pt x="9205" y="11773"/>
                  </a:cubicBezTo>
                  <a:cubicBezTo>
                    <a:pt x="8701" y="11773"/>
                    <a:pt x="8193" y="11612"/>
                    <a:pt x="7763" y="11281"/>
                  </a:cubicBezTo>
                  <a:cubicBezTo>
                    <a:pt x="6728" y="10483"/>
                    <a:pt x="6537" y="8995"/>
                    <a:pt x="7335" y="7959"/>
                  </a:cubicBezTo>
                  <a:cubicBezTo>
                    <a:pt x="7803" y="7351"/>
                    <a:pt x="8509" y="7030"/>
                    <a:pt x="9222" y="7030"/>
                  </a:cubicBezTo>
                  <a:close/>
                  <a:moveTo>
                    <a:pt x="13527" y="10222"/>
                  </a:moveTo>
                  <a:cubicBezTo>
                    <a:pt x="13570" y="10222"/>
                    <a:pt x="13614" y="10226"/>
                    <a:pt x="13657" y="10233"/>
                  </a:cubicBezTo>
                  <a:cubicBezTo>
                    <a:pt x="14098" y="10317"/>
                    <a:pt x="14550" y="10400"/>
                    <a:pt x="15002" y="10483"/>
                  </a:cubicBezTo>
                  <a:cubicBezTo>
                    <a:pt x="15431" y="10567"/>
                    <a:pt x="15693" y="11007"/>
                    <a:pt x="15562" y="11436"/>
                  </a:cubicBezTo>
                  <a:cubicBezTo>
                    <a:pt x="15110" y="12841"/>
                    <a:pt x="14181" y="14043"/>
                    <a:pt x="12931" y="14853"/>
                  </a:cubicBezTo>
                  <a:cubicBezTo>
                    <a:pt x="12809" y="14931"/>
                    <a:pt x="12673" y="14968"/>
                    <a:pt x="12539" y="14968"/>
                  </a:cubicBezTo>
                  <a:cubicBezTo>
                    <a:pt x="12266" y="14968"/>
                    <a:pt x="11999" y="14815"/>
                    <a:pt x="11871" y="14543"/>
                  </a:cubicBezTo>
                  <a:cubicBezTo>
                    <a:pt x="11681" y="14138"/>
                    <a:pt x="11478" y="13722"/>
                    <a:pt x="11288" y="13317"/>
                  </a:cubicBezTo>
                  <a:cubicBezTo>
                    <a:pt x="11133" y="12984"/>
                    <a:pt x="11240" y="12603"/>
                    <a:pt x="11526" y="12400"/>
                  </a:cubicBezTo>
                  <a:cubicBezTo>
                    <a:pt x="12121" y="11972"/>
                    <a:pt x="12574" y="11388"/>
                    <a:pt x="12836" y="10710"/>
                  </a:cubicBezTo>
                  <a:cubicBezTo>
                    <a:pt x="12940" y="10406"/>
                    <a:pt x="13219" y="10222"/>
                    <a:pt x="13527" y="10222"/>
                  </a:cubicBezTo>
                  <a:close/>
                  <a:moveTo>
                    <a:pt x="5786" y="11228"/>
                  </a:moveTo>
                  <a:cubicBezTo>
                    <a:pt x="6022" y="11228"/>
                    <a:pt x="6254" y="11337"/>
                    <a:pt x="6394" y="11543"/>
                  </a:cubicBezTo>
                  <a:cubicBezTo>
                    <a:pt x="6811" y="12138"/>
                    <a:pt x="7406" y="12591"/>
                    <a:pt x="8085" y="12841"/>
                  </a:cubicBezTo>
                  <a:cubicBezTo>
                    <a:pt x="8430" y="12972"/>
                    <a:pt x="8621" y="13317"/>
                    <a:pt x="8561" y="13662"/>
                  </a:cubicBezTo>
                  <a:cubicBezTo>
                    <a:pt x="8478" y="14115"/>
                    <a:pt x="8395" y="14567"/>
                    <a:pt x="8311" y="15008"/>
                  </a:cubicBezTo>
                  <a:cubicBezTo>
                    <a:pt x="8242" y="15371"/>
                    <a:pt x="7922" y="15613"/>
                    <a:pt x="7579" y="15613"/>
                  </a:cubicBezTo>
                  <a:cubicBezTo>
                    <a:pt x="7506" y="15613"/>
                    <a:pt x="7432" y="15602"/>
                    <a:pt x="7359" y="15579"/>
                  </a:cubicBezTo>
                  <a:cubicBezTo>
                    <a:pt x="5954" y="15115"/>
                    <a:pt x="4751" y="14186"/>
                    <a:pt x="3942" y="12948"/>
                  </a:cubicBezTo>
                  <a:cubicBezTo>
                    <a:pt x="3703" y="12579"/>
                    <a:pt x="3846" y="12079"/>
                    <a:pt x="4251" y="11888"/>
                  </a:cubicBezTo>
                  <a:cubicBezTo>
                    <a:pt x="4656" y="11686"/>
                    <a:pt x="5073" y="11495"/>
                    <a:pt x="5477" y="11293"/>
                  </a:cubicBezTo>
                  <a:cubicBezTo>
                    <a:pt x="5576" y="11249"/>
                    <a:pt x="5682" y="11228"/>
                    <a:pt x="5786" y="11228"/>
                  </a:cubicBezTo>
                  <a:close/>
                  <a:moveTo>
                    <a:pt x="8673" y="1"/>
                  </a:moveTo>
                  <a:cubicBezTo>
                    <a:pt x="8652" y="1"/>
                    <a:pt x="8630" y="3"/>
                    <a:pt x="8609" y="6"/>
                  </a:cubicBezTo>
                  <a:lnTo>
                    <a:pt x="7823" y="113"/>
                  </a:lnTo>
                  <a:cubicBezTo>
                    <a:pt x="7573" y="137"/>
                    <a:pt x="7406" y="363"/>
                    <a:pt x="7442" y="601"/>
                  </a:cubicBezTo>
                  <a:lnTo>
                    <a:pt x="7525" y="1292"/>
                  </a:lnTo>
                  <a:cubicBezTo>
                    <a:pt x="7537" y="1327"/>
                    <a:pt x="7537" y="1351"/>
                    <a:pt x="7549" y="1375"/>
                  </a:cubicBezTo>
                  <a:cubicBezTo>
                    <a:pt x="7049" y="1482"/>
                    <a:pt x="6561" y="1649"/>
                    <a:pt x="6085" y="1851"/>
                  </a:cubicBezTo>
                  <a:cubicBezTo>
                    <a:pt x="6085" y="1827"/>
                    <a:pt x="6073" y="1816"/>
                    <a:pt x="6061" y="1792"/>
                  </a:cubicBezTo>
                  <a:lnTo>
                    <a:pt x="5716" y="1173"/>
                  </a:lnTo>
                  <a:cubicBezTo>
                    <a:pt x="5636" y="1037"/>
                    <a:pt x="5486" y="960"/>
                    <a:pt x="5336" y="960"/>
                  </a:cubicBezTo>
                  <a:cubicBezTo>
                    <a:pt x="5261" y="960"/>
                    <a:pt x="5187" y="979"/>
                    <a:pt x="5120" y="1018"/>
                  </a:cubicBezTo>
                  <a:lnTo>
                    <a:pt x="4418" y="1411"/>
                  </a:lnTo>
                  <a:cubicBezTo>
                    <a:pt x="4204" y="1530"/>
                    <a:pt x="4132" y="1792"/>
                    <a:pt x="4251" y="2006"/>
                  </a:cubicBezTo>
                  <a:lnTo>
                    <a:pt x="4608" y="2625"/>
                  </a:lnTo>
                  <a:cubicBezTo>
                    <a:pt x="4608" y="2637"/>
                    <a:pt x="4620" y="2649"/>
                    <a:pt x="4644" y="2673"/>
                  </a:cubicBezTo>
                  <a:cubicBezTo>
                    <a:pt x="4192" y="2982"/>
                    <a:pt x="3787" y="3340"/>
                    <a:pt x="3394" y="3744"/>
                  </a:cubicBezTo>
                  <a:cubicBezTo>
                    <a:pt x="3370" y="3697"/>
                    <a:pt x="3334" y="3649"/>
                    <a:pt x="3275" y="3601"/>
                  </a:cubicBezTo>
                  <a:lnTo>
                    <a:pt x="2715" y="3173"/>
                  </a:lnTo>
                  <a:cubicBezTo>
                    <a:pt x="2637" y="3114"/>
                    <a:pt x="2544" y="3086"/>
                    <a:pt x="2452" y="3086"/>
                  </a:cubicBezTo>
                  <a:cubicBezTo>
                    <a:pt x="2320" y="3086"/>
                    <a:pt x="2187" y="3144"/>
                    <a:pt x="2096" y="3256"/>
                  </a:cubicBezTo>
                  <a:lnTo>
                    <a:pt x="1608" y="3899"/>
                  </a:lnTo>
                  <a:cubicBezTo>
                    <a:pt x="1453" y="4090"/>
                    <a:pt x="1489" y="4363"/>
                    <a:pt x="1691" y="4506"/>
                  </a:cubicBezTo>
                  <a:lnTo>
                    <a:pt x="2251" y="4947"/>
                  </a:lnTo>
                  <a:cubicBezTo>
                    <a:pt x="2299" y="4983"/>
                    <a:pt x="2358" y="5006"/>
                    <a:pt x="2418" y="5018"/>
                  </a:cubicBezTo>
                  <a:cubicBezTo>
                    <a:pt x="2168" y="5411"/>
                    <a:pt x="1953" y="5828"/>
                    <a:pt x="1787" y="6245"/>
                  </a:cubicBezTo>
                  <a:cubicBezTo>
                    <a:pt x="1763" y="6233"/>
                    <a:pt x="1751" y="6233"/>
                    <a:pt x="1739" y="6221"/>
                  </a:cubicBezTo>
                  <a:lnTo>
                    <a:pt x="1060" y="6018"/>
                  </a:lnTo>
                  <a:cubicBezTo>
                    <a:pt x="1020" y="6006"/>
                    <a:pt x="980" y="6000"/>
                    <a:pt x="940" y="6000"/>
                  </a:cubicBezTo>
                  <a:cubicBezTo>
                    <a:pt x="751" y="6000"/>
                    <a:pt x="571" y="6130"/>
                    <a:pt x="513" y="6316"/>
                  </a:cubicBezTo>
                  <a:lnTo>
                    <a:pt x="286" y="7078"/>
                  </a:lnTo>
                  <a:cubicBezTo>
                    <a:pt x="215" y="7316"/>
                    <a:pt x="346" y="7554"/>
                    <a:pt x="584" y="7626"/>
                  </a:cubicBezTo>
                  <a:lnTo>
                    <a:pt x="1251" y="7828"/>
                  </a:lnTo>
                  <a:cubicBezTo>
                    <a:pt x="1275" y="7840"/>
                    <a:pt x="1286" y="7840"/>
                    <a:pt x="1298" y="7840"/>
                  </a:cubicBezTo>
                  <a:cubicBezTo>
                    <a:pt x="1179" y="8435"/>
                    <a:pt x="1132" y="9043"/>
                    <a:pt x="1156" y="9638"/>
                  </a:cubicBezTo>
                  <a:cubicBezTo>
                    <a:pt x="1150" y="9644"/>
                    <a:pt x="1141" y="9644"/>
                    <a:pt x="1132" y="9644"/>
                  </a:cubicBezTo>
                  <a:cubicBezTo>
                    <a:pt x="1123" y="9644"/>
                    <a:pt x="1114" y="9644"/>
                    <a:pt x="1108" y="9650"/>
                  </a:cubicBezTo>
                  <a:lnTo>
                    <a:pt x="405" y="9733"/>
                  </a:lnTo>
                  <a:cubicBezTo>
                    <a:pt x="167" y="9769"/>
                    <a:pt x="1" y="9983"/>
                    <a:pt x="36" y="10221"/>
                  </a:cubicBezTo>
                  <a:lnTo>
                    <a:pt x="132" y="11019"/>
                  </a:lnTo>
                  <a:cubicBezTo>
                    <a:pt x="164" y="11237"/>
                    <a:pt x="346" y="11405"/>
                    <a:pt x="559" y="11405"/>
                  </a:cubicBezTo>
                  <a:cubicBezTo>
                    <a:pt x="579" y="11405"/>
                    <a:pt x="599" y="11403"/>
                    <a:pt x="620" y="11400"/>
                  </a:cubicBezTo>
                  <a:lnTo>
                    <a:pt x="1322" y="11305"/>
                  </a:lnTo>
                  <a:cubicBezTo>
                    <a:pt x="1346" y="11305"/>
                    <a:pt x="1358" y="11305"/>
                    <a:pt x="1370" y="11293"/>
                  </a:cubicBezTo>
                  <a:cubicBezTo>
                    <a:pt x="1477" y="11745"/>
                    <a:pt x="1620" y="12186"/>
                    <a:pt x="1798" y="12614"/>
                  </a:cubicBezTo>
                  <a:cubicBezTo>
                    <a:pt x="1787" y="12614"/>
                    <a:pt x="1775" y="12626"/>
                    <a:pt x="1751" y="12638"/>
                  </a:cubicBezTo>
                  <a:lnTo>
                    <a:pt x="1132" y="12972"/>
                  </a:lnTo>
                  <a:cubicBezTo>
                    <a:pt x="917" y="13091"/>
                    <a:pt x="846" y="13353"/>
                    <a:pt x="965" y="13567"/>
                  </a:cubicBezTo>
                  <a:lnTo>
                    <a:pt x="1346" y="14269"/>
                  </a:lnTo>
                  <a:cubicBezTo>
                    <a:pt x="1428" y="14417"/>
                    <a:pt x="1579" y="14497"/>
                    <a:pt x="1734" y="14497"/>
                  </a:cubicBezTo>
                  <a:cubicBezTo>
                    <a:pt x="1804" y="14497"/>
                    <a:pt x="1875" y="14481"/>
                    <a:pt x="1941" y="14448"/>
                  </a:cubicBezTo>
                  <a:lnTo>
                    <a:pt x="2560" y="14103"/>
                  </a:lnTo>
                  <a:cubicBezTo>
                    <a:pt x="2572" y="14091"/>
                    <a:pt x="2584" y="14091"/>
                    <a:pt x="2608" y="14079"/>
                  </a:cubicBezTo>
                  <a:cubicBezTo>
                    <a:pt x="2930" y="14555"/>
                    <a:pt x="3322" y="15008"/>
                    <a:pt x="3763" y="15412"/>
                  </a:cubicBezTo>
                  <a:cubicBezTo>
                    <a:pt x="3739" y="15424"/>
                    <a:pt x="3727" y="15448"/>
                    <a:pt x="3715" y="15460"/>
                  </a:cubicBezTo>
                  <a:lnTo>
                    <a:pt x="3287" y="16020"/>
                  </a:lnTo>
                  <a:cubicBezTo>
                    <a:pt x="3132" y="16210"/>
                    <a:pt x="3168" y="16484"/>
                    <a:pt x="3370" y="16639"/>
                  </a:cubicBezTo>
                  <a:lnTo>
                    <a:pt x="4001" y="17127"/>
                  </a:lnTo>
                  <a:cubicBezTo>
                    <a:pt x="4079" y="17186"/>
                    <a:pt x="4172" y="17214"/>
                    <a:pt x="4264" y="17214"/>
                  </a:cubicBezTo>
                  <a:cubicBezTo>
                    <a:pt x="4395" y="17214"/>
                    <a:pt x="4524" y="17156"/>
                    <a:pt x="4608" y="17044"/>
                  </a:cubicBezTo>
                  <a:lnTo>
                    <a:pt x="5049" y="16484"/>
                  </a:lnTo>
                  <a:cubicBezTo>
                    <a:pt x="5061" y="16460"/>
                    <a:pt x="5073" y="16448"/>
                    <a:pt x="5085" y="16424"/>
                  </a:cubicBezTo>
                  <a:cubicBezTo>
                    <a:pt x="5537" y="16710"/>
                    <a:pt x="6013" y="16936"/>
                    <a:pt x="6501" y="17127"/>
                  </a:cubicBezTo>
                  <a:cubicBezTo>
                    <a:pt x="6501" y="17151"/>
                    <a:pt x="6490" y="17175"/>
                    <a:pt x="6478" y="17198"/>
                  </a:cubicBezTo>
                  <a:lnTo>
                    <a:pt x="6299" y="17877"/>
                  </a:lnTo>
                  <a:cubicBezTo>
                    <a:pt x="6239" y="18103"/>
                    <a:pt x="6370" y="18353"/>
                    <a:pt x="6609" y="18413"/>
                  </a:cubicBezTo>
                  <a:lnTo>
                    <a:pt x="7382" y="18615"/>
                  </a:lnTo>
                  <a:cubicBezTo>
                    <a:pt x="7421" y="18625"/>
                    <a:pt x="7460" y="18630"/>
                    <a:pt x="7497" y="18630"/>
                  </a:cubicBezTo>
                  <a:cubicBezTo>
                    <a:pt x="7693" y="18630"/>
                    <a:pt x="7868" y="18505"/>
                    <a:pt x="7918" y="18306"/>
                  </a:cubicBezTo>
                  <a:lnTo>
                    <a:pt x="8097" y="17627"/>
                  </a:lnTo>
                  <a:cubicBezTo>
                    <a:pt x="8109" y="17603"/>
                    <a:pt x="8109" y="17567"/>
                    <a:pt x="8109" y="17544"/>
                  </a:cubicBezTo>
                  <a:cubicBezTo>
                    <a:pt x="8550" y="17614"/>
                    <a:pt x="8991" y="17642"/>
                    <a:pt x="9424" y="17642"/>
                  </a:cubicBezTo>
                  <a:cubicBezTo>
                    <a:pt x="9506" y="17642"/>
                    <a:pt x="9587" y="17641"/>
                    <a:pt x="9668" y="17639"/>
                  </a:cubicBezTo>
                  <a:cubicBezTo>
                    <a:pt x="9668" y="17663"/>
                    <a:pt x="9668" y="17698"/>
                    <a:pt x="9668" y="17734"/>
                  </a:cubicBezTo>
                  <a:lnTo>
                    <a:pt x="9764" y="18425"/>
                  </a:lnTo>
                  <a:cubicBezTo>
                    <a:pt x="9796" y="18652"/>
                    <a:pt x="9976" y="18811"/>
                    <a:pt x="10188" y="18811"/>
                  </a:cubicBezTo>
                  <a:cubicBezTo>
                    <a:pt x="10209" y="18811"/>
                    <a:pt x="10230" y="18809"/>
                    <a:pt x="10252" y="18806"/>
                  </a:cubicBezTo>
                  <a:lnTo>
                    <a:pt x="11050" y="18699"/>
                  </a:lnTo>
                  <a:cubicBezTo>
                    <a:pt x="11288" y="18675"/>
                    <a:pt x="11454" y="18449"/>
                    <a:pt x="11431" y="18210"/>
                  </a:cubicBezTo>
                  <a:lnTo>
                    <a:pt x="11335" y="17520"/>
                  </a:lnTo>
                  <a:cubicBezTo>
                    <a:pt x="11335" y="17484"/>
                    <a:pt x="11323" y="17448"/>
                    <a:pt x="11312" y="17413"/>
                  </a:cubicBezTo>
                  <a:cubicBezTo>
                    <a:pt x="11800" y="17294"/>
                    <a:pt x="12288" y="17127"/>
                    <a:pt x="12764" y="16925"/>
                  </a:cubicBezTo>
                  <a:cubicBezTo>
                    <a:pt x="12776" y="16960"/>
                    <a:pt x="12788" y="16984"/>
                    <a:pt x="12800" y="17020"/>
                  </a:cubicBezTo>
                  <a:lnTo>
                    <a:pt x="13157" y="17639"/>
                  </a:lnTo>
                  <a:cubicBezTo>
                    <a:pt x="13237" y="17775"/>
                    <a:pt x="13381" y="17851"/>
                    <a:pt x="13532" y="17851"/>
                  </a:cubicBezTo>
                  <a:cubicBezTo>
                    <a:pt x="13606" y="17851"/>
                    <a:pt x="13682" y="17833"/>
                    <a:pt x="13752" y="17794"/>
                  </a:cubicBezTo>
                  <a:lnTo>
                    <a:pt x="14443" y="17401"/>
                  </a:lnTo>
                  <a:cubicBezTo>
                    <a:pt x="14657" y="17282"/>
                    <a:pt x="14729" y="17020"/>
                    <a:pt x="14610" y="16805"/>
                  </a:cubicBezTo>
                  <a:lnTo>
                    <a:pt x="14264" y="16198"/>
                  </a:lnTo>
                  <a:cubicBezTo>
                    <a:pt x="14240" y="16163"/>
                    <a:pt x="14217" y="16127"/>
                    <a:pt x="14193" y="16103"/>
                  </a:cubicBezTo>
                  <a:cubicBezTo>
                    <a:pt x="14621" y="15793"/>
                    <a:pt x="15026" y="15436"/>
                    <a:pt x="15407" y="15031"/>
                  </a:cubicBezTo>
                  <a:cubicBezTo>
                    <a:pt x="15431" y="15067"/>
                    <a:pt x="15455" y="15103"/>
                    <a:pt x="15491" y="15127"/>
                  </a:cubicBezTo>
                  <a:lnTo>
                    <a:pt x="16050" y="15555"/>
                  </a:lnTo>
                  <a:cubicBezTo>
                    <a:pt x="16129" y="15614"/>
                    <a:pt x="16221" y="15643"/>
                    <a:pt x="16313" y="15643"/>
                  </a:cubicBezTo>
                  <a:cubicBezTo>
                    <a:pt x="16444" y="15643"/>
                    <a:pt x="16573" y="15584"/>
                    <a:pt x="16657" y="15472"/>
                  </a:cubicBezTo>
                  <a:lnTo>
                    <a:pt x="17146" y="14841"/>
                  </a:lnTo>
                  <a:cubicBezTo>
                    <a:pt x="17300" y="14650"/>
                    <a:pt x="17265" y="14377"/>
                    <a:pt x="17074" y="14222"/>
                  </a:cubicBezTo>
                  <a:lnTo>
                    <a:pt x="16515" y="13793"/>
                  </a:lnTo>
                  <a:cubicBezTo>
                    <a:pt x="16479" y="13769"/>
                    <a:pt x="16443" y="13746"/>
                    <a:pt x="16396" y="13734"/>
                  </a:cubicBezTo>
                  <a:cubicBezTo>
                    <a:pt x="16634" y="13341"/>
                    <a:pt x="16848" y="12948"/>
                    <a:pt x="17015" y="12531"/>
                  </a:cubicBezTo>
                  <a:cubicBezTo>
                    <a:pt x="17050" y="12555"/>
                    <a:pt x="17086" y="12579"/>
                    <a:pt x="17134" y="12591"/>
                  </a:cubicBezTo>
                  <a:lnTo>
                    <a:pt x="17800" y="12793"/>
                  </a:lnTo>
                  <a:cubicBezTo>
                    <a:pt x="17844" y="12806"/>
                    <a:pt x="17888" y="12813"/>
                    <a:pt x="17931" y="12813"/>
                  </a:cubicBezTo>
                  <a:cubicBezTo>
                    <a:pt x="18121" y="12813"/>
                    <a:pt x="18290" y="12690"/>
                    <a:pt x="18348" y="12495"/>
                  </a:cubicBezTo>
                  <a:lnTo>
                    <a:pt x="18574" y="11733"/>
                  </a:lnTo>
                  <a:cubicBezTo>
                    <a:pt x="18646" y="11495"/>
                    <a:pt x="18515" y="11257"/>
                    <a:pt x="18289" y="11186"/>
                  </a:cubicBezTo>
                  <a:lnTo>
                    <a:pt x="17610" y="10983"/>
                  </a:lnTo>
                  <a:cubicBezTo>
                    <a:pt x="17562" y="10971"/>
                    <a:pt x="17527" y="10960"/>
                    <a:pt x="17479" y="10960"/>
                  </a:cubicBezTo>
                  <a:cubicBezTo>
                    <a:pt x="17598" y="10364"/>
                    <a:pt x="17646" y="9769"/>
                    <a:pt x="17622" y="9162"/>
                  </a:cubicBezTo>
                  <a:lnTo>
                    <a:pt x="17622" y="9162"/>
                  </a:lnTo>
                  <a:cubicBezTo>
                    <a:pt x="17646" y="9168"/>
                    <a:pt x="17669" y="9171"/>
                    <a:pt x="17692" y="9171"/>
                  </a:cubicBezTo>
                  <a:cubicBezTo>
                    <a:pt x="17714" y="9171"/>
                    <a:pt x="17735" y="9168"/>
                    <a:pt x="17753" y="9162"/>
                  </a:cubicBezTo>
                  <a:lnTo>
                    <a:pt x="18455" y="9078"/>
                  </a:lnTo>
                  <a:cubicBezTo>
                    <a:pt x="18693" y="9043"/>
                    <a:pt x="18860" y="8828"/>
                    <a:pt x="18836" y="8590"/>
                  </a:cubicBezTo>
                  <a:lnTo>
                    <a:pt x="18729" y="7792"/>
                  </a:lnTo>
                  <a:cubicBezTo>
                    <a:pt x="18707" y="7570"/>
                    <a:pt x="18507" y="7409"/>
                    <a:pt x="18286" y="7409"/>
                  </a:cubicBezTo>
                  <a:cubicBezTo>
                    <a:pt x="18271" y="7409"/>
                    <a:pt x="18256" y="7410"/>
                    <a:pt x="18241" y="7411"/>
                  </a:cubicBezTo>
                  <a:lnTo>
                    <a:pt x="17539" y="7507"/>
                  </a:lnTo>
                  <a:cubicBezTo>
                    <a:pt x="17491" y="7507"/>
                    <a:pt x="17455" y="7531"/>
                    <a:pt x="17419" y="7542"/>
                  </a:cubicBezTo>
                  <a:cubicBezTo>
                    <a:pt x="17312" y="7090"/>
                    <a:pt x="17169" y="6649"/>
                    <a:pt x="16991" y="6221"/>
                  </a:cubicBezTo>
                  <a:cubicBezTo>
                    <a:pt x="17027" y="6221"/>
                    <a:pt x="17074" y="6197"/>
                    <a:pt x="17110" y="6185"/>
                  </a:cubicBezTo>
                  <a:lnTo>
                    <a:pt x="17729" y="5840"/>
                  </a:lnTo>
                  <a:cubicBezTo>
                    <a:pt x="17943" y="5733"/>
                    <a:pt x="18027" y="5459"/>
                    <a:pt x="17908" y="5245"/>
                  </a:cubicBezTo>
                  <a:lnTo>
                    <a:pt x="17527" y="4542"/>
                  </a:lnTo>
                  <a:cubicBezTo>
                    <a:pt x="17446" y="4398"/>
                    <a:pt x="17301" y="4318"/>
                    <a:pt x="17149" y="4318"/>
                  </a:cubicBezTo>
                  <a:cubicBezTo>
                    <a:pt x="17076" y="4318"/>
                    <a:pt x="17001" y="4337"/>
                    <a:pt x="16931" y="4375"/>
                  </a:cubicBezTo>
                  <a:lnTo>
                    <a:pt x="16312" y="4709"/>
                  </a:lnTo>
                  <a:cubicBezTo>
                    <a:pt x="16276" y="4733"/>
                    <a:pt x="16241" y="4756"/>
                    <a:pt x="16205" y="4780"/>
                  </a:cubicBezTo>
                  <a:cubicBezTo>
                    <a:pt x="15884" y="4304"/>
                    <a:pt x="15503" y="3852"/>
                    <a:pt x="15062" y="3435"/>
                  </a:cubicBezTo>
                  <a:cubicBezTo>
                    <a:pt x="15098" y="3411"/>
                    <a:pt x="15122" y="3387"/>
                    <a:pt x="15145" y="3351"/>
                  </a:cubicBezTo>
                  <a:lnTo>
                    <a:pt x="15586" y="2792"/>
                  </a:lnTo>
                  <a:cubicBezTo>
                    <a:pt x="15729" y="2601"/>
                    <a:pt x="15693" y="2328"/>
                    <a:pt x="15503" y="2173"/>
                  </a:cubicBezTo>
                  <a:lnTo>
                    <a:pt x="14860" y="1685"/>
                  </a:lnTo>
                  <a:cubicBezTo>
                    <a:pt x="14781" y="1626"/>
                    <a:pt x="14689" y="1597"/>
                    <a:pt x="14597" y="1597"/>
                  </a:cubicBezTo>
                  <a:cubicBezTo>
                    <a:pt x="14466" y="1597"/>
                    <a:pt x="14336" y="1656"/>
                    <a:pt x="14252" y="1768"/>
                  </a:cubicBezTo>
                  <a:lnTo>
                    <a:pt x="13824" y="2328"/>
                  </a:lnTo>
                  <a:cubicBezTo>
                    <a:pt x="13800" y="2363"/>
                    <a:pt x="13776" y="2387"/>
                    <a:pt x="13764" y="2423"/>
                  </a:cubicBezTo>
                  <a:cubicBezTo>
                    <a:pt x="13312" y="2137"/>
                    <a:pt x="12836" y="1899"/>
                    <a:pt x="12347" y="1708"/>
                  </a:cubicBezTo>
                  <a:cubicBezTo>
                    <a:pt x="12359" y="1685"/>
                    <a:pt x="12371" y="1649"/>
                    <a:pt x="12383" y="1613"/>
                  </a:cubicBezTo>
                  <a:lnTo>
                    <a:pt x="12574" y="934"/>
                  </a:lnTo>
                  <a:cubicBezTo>
                    <a:pt x="12633" y="708"/>
                    <a:pt x="12490" y="470"/>
                    <a:pt x="12264" y="399"/>
                  </a:cubicBezTo>
                  <a:lnTo>
                    <a:pt x="11478" y="196"/>
                  </a:lnTo>
                  <a:cubicBezTo>
                    <a:pt x="11442" y="187"/>
                    <a:pt x="11405" y="182"/>
                    <a:pt x="11368" y="182"/>
                  </a:cubicBezTo>
                  <a:cubicBezTo>
                    <a:pt x="11179" y="182"/>
                    <a:pt x="11002" y="306"/>
                    <a:pt x="10942" y="506"/>
                  </a:cubicBezTo>
                  <a:lnTo>
                    <a:pt x="10764" y="1185"/>
                  </a:lnTo>
                  <a:cubicBezTo>
                    <a:pt x="10752" y="1220"/>
                    <a:pt x="10752" y="1244"/>
                    <a:pt x="10752" y="1280"/>
                  </a:cubicBezTo>
                  <a:cubicBezTo>
                    <a:pt x="10304" y="1207"/>
                    <a:pt x="9847" y="1170"/>
                    <a:pt x="9389" y="1170"/>
                  </a:cubicBezTo>
                  <a:cubicBezTo>
                    <a:pt x="9323" y="1170"/>
                    <a:pt x="9258" y="1171"/>
                    <a:pt x="9192" y="1173"/>
                  </a:cubicBezTo>
                  <a:cubicBezTo>
                    <a:pt x="9192" y="1137"/>
                    <a:pt x="9192" y="1113"/>
                    <a:pt x="9192" y="1077"/>
                  </a:cubicBezTo>
                  <a:lnTo>
                    <a:pt x="9097" y="387"/>
                  </a:lnTo>
                  <a:cubicBezTo>
                    <a:pt x="9075" y="159"/>
                    <a:pt x="8886" y="1"/>
                    <a:pt x="8673" y="1"/>
                  </a:cubicBezTo>
                  <a:close/>
                </a:path>
              </a:pathLst>
            </a:custGeom>
            <a:solidFill>
              <a:schemeClr val="dk1">
                <a:alpha val="105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8102150" y="1921875"/>
              <a:ext cx="1549226" cy="1522082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accent1">
                <a:alpha val="352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7"/>
          <p:cNvSpPr/>
          <p:nvPr/>
        </p:nvSpPr>
        <p:spPr>
          <a:xfrm flipH="1">
            <a:off x="498875" y="-1"/>
            <a:ext cx="122450" cy="412529"/>
          </a:xfrm>
          <a:custGeom>
            <a:rect b="b" l="l" r="r" t="t"/>
            <a:pathLst>
              <a:path extrusionOk="0" h="5335" w="2834">
                <a:moveTo>
                  <a:pt x="0" y="0"/>
                </a:moveTo>
                <a:lnTo>
                  <a:pt x="0" y="5334"/>
                </a:lnTo>
                <a:lnTo>
                  <a:pt x="2834" y="5334"/>
                </a:lnTo>
                <a:lnTo>
                  <a:pt x="28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"/>
          <p:cNvSpPr/>
          <p:nvPr/>
        </p:nvSpPr>
        <p:spPr>
          <a:xfrm flipH="1">
            <a:off x="1" y="615175"/>
            <a:ext cx="387275" cy="122472"/>
          </a:xfrm>
          <a:custGeom>
            <a:rect b="b" l="l" r="r" t="t"/>
            <a:pathLst>
              <a:path extrusionOk="0" h="2835" w="6490">
                <a:moveTo>
                  <a:pt x="0" y="0"/>
                </a:moveTo>
                <a:lnTo>
                  <a:pt x="0" y="2834"/>
                </a:lnTo>
                <a:lnTo>
                  <a:pt x="6489" y="2834"/>
                </a:lnTo>
                <a:lnTo>
                  <a:pt x="648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"/>
          <p:cNvSpPr/>
          <p:nvPr/>
        </p:nvSpPr>
        <p:spPr>
          <a:xfrm flipH="1">
            <a:off x="253509" y="247342"/>
            <a:ext cx="377115" cy="498528"/>
          </a:xfrm>
          <a:custGeom>
            <a:rect b="b" l="l" r="r" t="t"/>
            <a:pathLst>
              <a:path extrusionOk="0" h="11538" w="8728">
                <a:moveTo>
                  <a:pt x="1" y="1"/>
                </a:moveTo>
                <a:lnTo>
                  <a:pt x="1" y="2584"/>
                </a:lnTo>
                <a:cubicBezTo>
                  <a:pt x="1" y="8335"/>
                  <a:pt x="1703" y="11538"/>
                  <a:pt x="7454" y="11538"/>
                </a:cubicBezTo>
                <a:lnTo>
                  <a:pt x="8728" y="11538"/>
                </a:lnTo>
                <a:lnTo>
                  <a:pt x="8728" y="8263"/>
                </a:lnTo>
                <a:lnTo>
                  <a:pt x="7454" y="8263"/>
                </a:lnTo>
                <a:cubicBezTo>
                  <a:pt x="3513" y="8263"/>
                  <a:pt x="3275" y="6537"/>
                  <a:pt x="3275" y="2584"/>
                </a:cubicBezTo>
                <a:lnTo>
                  <a:pt x="327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7"/>
          <p:cNvSpPr/>
          <p:nvPr/>
        </p:nvSpPr>
        <p:spPr>
          <a:xfrm flipH="1">
            <a:off x="219548" y="539554"/>
            <a:ext cx="70515" cy="265985"/>
          </a:xfrm>
          <a:custGeom>
            <a:rect b="b" l="l" r="r" t="t"/>
            <a:pathLst>
              <a:path extrusionOk="0" h="6156" w="1632">
                <a:moveTo>
                  <a:pt x="810" y="0"/>
                </a:moveTo>
                <a:cubicBezTo>
                  <a:pt x="358" y="0"/>
                  <a:pt x="1" y="369"/>
                  <a:pt x="1" y="822"/>
                </a:cubicBezTo>
                <a:lnTo>
                  <a:pt x="1" y="5334"/>
                </a:lnTo>
                <a:cubicBezTo>
                  <a:pt x="1" y="5787"/>
                  <a:pt x="358" y="6156"/>
                  <a:pt x="810" y="6156"/>
                </a:cubicBezTo>
                <a:cubicBezTo>
                  <a:pt x="1275" y="6156"/>
                  <a:pt x="1632" y="5787"/>
                  <a:pt x="1632" y="5334"/>
                </a:cubicBezTo>
                <a:lnTo>
                  <a:pt x="1632" y="822"/>
                </a:lnTo>
                <a:cubicBezTo>
                  <a:pt x="1632" y="369"/>
                  <a:pt x="1275" y="0"/>
                  <a:pt x="81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7"/>
          <p:cNvSpPr/>
          <p:nvPr/>
        </p:nvSpPr>
        <p:spPr>
          <a:xfrm flipH="1">
            <a:off x="430962" y="211825"/>
            <a:ext cx="265510" cy="71076"/>
          </a:xfrm>
          <a:custGeom>
            <a:rect b="b" l="l" r="r" t="t"/>
            <a:pathLst>
              <a:path extrusionOk="0" h="1645" w="6145">
                <a:moveTo>
                  <a:pt x="822" y="1"/>
                </a:moveTo>
                <a:cubicBezTo>
                  <a:pt x="358" y="1"/>
                  <a:pt x="1" y="370"/>
                  <a:pt x="1" y="823"/>
                </a:cubicBezTo>
                <a:cubicBezTo>
                  <a:pt x="1" y="1275"/>
                  <a:pt x="358" y="1644"/>
                  <a:pt x="822" y="1644"/>
                </a:cubicBezTo>
                <a:lnTo>
                  <a:pt x="5323" y="1644"/>
                </a:lnTo>
                <a:cubicBezTo>
                  <a:pt x="5775" y="1644"/>
                  <a:pt x="6144" y="1275"/>
                  <a:pt x="6144" y="823"/>
                </a:cubicBezTo>
                <a:cubicBezTo>
                  <a:pt x="6144" y="370"/>
                  <a:pt x="5775" y="1"/>
                  <a:pt x="53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"/>
          <p:cNvSpPr/>
          <p:nvPr/>
        </p:nvSpPr>
        <p:spPr>
          <a:xfrm flipH="1">
            <a:off x="1275600" y="-2"/>
            <a:ext cx="121975" cy="918924"/>
          </a:xfrm>
          <a:custGeom>
            <a:rect b="b" l="l" r="r" t="t"/>
            <a:pathLst>
              <a:path extrusionOk="0" h="31838" w="2823">
                <a:moveTo>
                  <a:pt x="1" y="0"/>
                </a:moveTo>
                <a:lnTo>
                  <a:pt x="1" y="31838"/>
                </a:lnTo>
                <a:lnTo>
                  <a:pt x="2823" y="31838"/>
                </a:lnTo>
                <a:lnTo>
                  <a:pt x="282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"/>
          <p:cNvSpPr/>
          <p:nvPr/>
        </p:nvSpPr>
        <p:spPr>
          <a:xfrm flipH="1">
            <a:off x="-19" y="1253200"/>
            <a:ext cx="964919" cy="121975"/>
          </a:xfrm>
          <a:custGeom>
            <a:rect b="b" l="l" r="r" t="t"/>
            <a:pathLst>
              <a:path extrusionOk="0" h="2823" w="26635">
                <a:moveTo>
                  <a:pt x="0" y="1"/>
                </a:moveTo>
                <a:lnTo>
                  <a:pt x="0" y="2822"/>
                </a:lnTo>
                <a:lnTo>
                  <a:pt x="26634" y="2822"/>
                </a:lnTo>
                <a:lnTo>
                  <a:pt x="2663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"/>
          <p:cNvSpPr/>
          <p:nvPr/>
        </p:nvSpPr>
        <p:spPr>
          <a:xfrm flipH="1">
            <a:off x="844475" y="750621"/>
            <a:ext cx="562864" cy="634329"/>
          </a:xfrm>
          <a:custGeom>
            <a:rect b="b" l="l" r="r" t="t"/>
            <a:pathLst>
              <a:path extrusionOk="0" h="14681" w="13027">
                <a:moveTo>
                  <a:pt x="1" y="0"/>
                </a:moveTo>
                <a:lnTo>
                  <a:pt x="1" y="4239"/>
                </a:lnTo>
                <a:cubicBezTo>
                  <a:pt x="1" y="10001"/>
                  <a:pt x="4692" y="14681"/>
                  <a:pt x="10442" y="14681"/>
                </a:cubicBezTo>
                <a:lnTo>
                  <a:pt x="13026" y="14681"/>
                </a:lnTo>
                <a:lnTo>
                  <a:pt x="13026" y="11406"/>
                </a:lnTo>
                <a:lnTo>
                  <a:pt x="10442" y="11406"/>
                </a:lnTo>
                <a:cubicBezTo>
                  <a:pt x="6490" y="11406"/>
                  <a:pt x="3275" y="8192"/>
                  <a:pt x="3275" y="4239"/>
                </a:cubicBezTo>
                <a:lnTo>
                  <a:pt x="32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 flipH="1">
            <a:off x="1200980" y="716141"/>
            <a:ext cx="266029" cy="71033"/>
          </a:xfrm>
          <a:custGeom>
            <a:rect b="b" l="l" r="r" t="t"/>
            <a:pathLst>
              <a:path extrusionOk="0" h="1644" w="6157">
                <a:moveTo>
                  <a:pt x="822" y="1"/>
                </a:moveTo>
                <a:cubicBezTo>
                  <a:pt x="370" y="1"/>
                  <a:pt x="1" y="370"/>
                  <a:pt x="1" y="822"/>
                </a:cubicBezTo>
                <a:cubicBezTo>
                  <a:pt x="1" y="1275"/>
                  <a:pt x="370" y="1644"/>
                  <a:pt x="822" y="1644"/>
                </a:cubicBezTo>
                <a:lnTo>
                  <a:pt x="5335" y="1644"/>
                </a:lnTo>
                <a:cubicBezTo>
                  <a:pt x="5787" y="1644"/>
                  <a:pt x="6156" y="1275"/>
                  <a:pt x="6156" y="822"/>
                </a:cubicBezTo>
                <a:cubicBezTo>
                  <a:pt x="6156" y="370"/>
                  <a:pt x="5787" y="1"/>
                  <a:pt x="53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"/>
          <p:cNvSpPr/>
          <p:nvPr/>
        </p:nvSpPr>
        <p:spPr>
          <a:xfrm flipH="1">
            <a:off x="809002" y="1185332"/>
            <a:ext cx="71033" cy="265467"/>
          </a:xfrm>
          <a:custGeom>
            <a:rect b="b" l="l" r="r" t="t"/>
            <a:pathLst>
              <a:path extrusionOk="0" h="6144" w="1644">
                <a:moveTo>
                  <a:pt x="822" y="0"/>
                </a:moveTo>
                <a:cubicBezTo>
                  <a:pt x="370" y="0"/>
                  <a:pt x="1" y="357"/>
                  <a:pt x="1" y="810"/>
                </a:cubicBezTo>
                <a:lnTo>
                  <a:pt x="1" y="5322"/>
                </a:lnTo>
                <a:cubicBezTo>
                  <a:pt x="1" y="5775"/>
                  <a:pt x="370" y="6144"/>
                  <a:pt x="822" y="6144"/>
                </a:cubicBezTo>
                <a:cubicBezTo>
                  <a:pt x="1286" y="6144"/>
                  <a:pt x="1644" y="5775"/>
                  <a:pt x="1644" y="5322"/>
                </a:cubicBezTo>
                <a:lnTo>
                  <a:pt x="1644" y="810"/>
                </a:lnTo>
                <a:cubicBezTo>
                  <a:pt x="1644" y="357"/>
                  <a:pt x="1286" y="0"/>
                  <a:pt x="82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 txBox="1"/>
          <p:nvPr>
            <p:ph type="title"/>
          </p:nvPr>
        </p:nvSpPr>
        <p:spPr>
          <a:xfrm>
            <a:off x="4358325" y="537550"/>
            <a:ext cx="3446400" cy="40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148" name="Google Shape;148;p8"/>
          <p:cNvGrpSpPr/>
          <p:nvPr/>
        </p:nvGrpSpPr>
        <p:grpSpPr>
          <a:xfrm>
            <a:off x="304790" y="228612"/>
            <a:ext cx="1857769" cy="2244059"/>
            <a:chOff x="228590" y="229012"/>
            <a:chExt cx="1857769" cy="2244059"/>
          </a:xfrm>
        </p:grpSpPr>
        <p:sp>
          <p:nvSpPr>
            <p:cNvPr id="149" name="Google Shape;149;p8"/>
            <p:cNvSpPr/>
            <p:nvPr/>
          </p:nvSpPr>
          <p:spPr>
            <a:xfrm>
              <a:off x="1051651" y="1438400"/>
              <a:ext cx="1034708" cy="1034671"/>
            </a:xfrm>
            <a:custGeom>
              <a:rect b="b" l="l" r="r" t="t"/>
              <a:pathLst>
                <a:path extrusionOk="0" h="7395" w="7395">
                  <a:moveTo>
                    <a:pt x="3680" y="1370"/>
                  </a:moveTo>
                  <a:cubicBezTo>
                    <a:pt x="4037" y="1370"/>
                    <a:pt x="4323" y="1656"/>
                    <a:pt x="4323" y="2001"/>
                  </a:cubicBezTo>
                  <a:cubicBezTo>
                    <a:pt x="4323" y="2358"/>
                    <a:pt x="4037" y="2644"/>
                    <a:pt x="3680" y="2644"/>
                  </a:cubicBezTo>
                  <a:cubicBezTo>
                    <a:pt x="3335" y="2644"/>
                    <a:pt x="3049" y="2358"/>
                    <a:pt x="3049" y="2001"/>
                  </a:cubicBezTo>
                  <a:cubicBezTo>
                    <a:pt x="3049" y="1656"/>
                    <a:pt x="3335" y="1370"/>
                    <a:pt x="3680" y="1370"/>
                  </a:cubicBezTo>
                  <a:close/>
                  <a:moveTo>
                    <a:pt x="1918" y="3132"/>
                  </a:moveTo>
                  <a:cubicBezTo>
                    <a:pt x="2275" y="3132"/>
                    <a:pt x="2561" y="3418"/>
                    <a:pt x="2561" y="3775"/>
                  </a:cubicBezTo>
                  <a:cubicBezTo>
                    <a:pt x="2561" y="4120"/>
                    <a:pt x="2275" y="4406"/>
                    <a:pt x="1918" y="4406"/>
                  </a:cubicBezTo>
                  <a:cubicBezTo>
                    <a:pt x="1572" y="4406"/>
                    <a:pt x="1287" y="4120"/>
                    <a:pt x="1287" y="3775"/>
                  </a:cubicBezTo>
                  <a:cubicBezTo>
                    <a:pt x="1287" y="3418"/>
                    <a:pt x="1572" y="3132"/>
                    <a:pt x="1918" y="3132"/>
                  </a:cubicBezTo>
                  <a:close/>
                  <a:moveTo>
                    <a:pt x="3692" y="3132"/>
                  </a:moveTo>
                  <a:cubicBezTo>
                    <a:pt x="4049" y="3132"/>
                    <a:pt x="4335" y="3418"/>
                    <a:pt x="4335" y="3775"/>
                  </a:cubicBezTo>
                  <a:cubicBezTo>
                    <a:pt x="4335" y="4120"/>
                    <a:pt x="4049" y="4406"/>
                    <a:pt x="3692" y="4406"/>
                  </a:cubicBezTo>
                  <a:cubicBezTo>
                    <a:pt x="3346" y="4406"/>
                    <a:pt x="3061" y="4120"/>
                    <a:pt x="3061" y="3775"/>
                  </a:cubicBezTo>
                  <a:cubicBezTo>
                    <a:pt x="3061" y="3418"/>
                    <a:pt x="3346" y="3132"/>
                    <a:pt x="3692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8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7" y="4406"/>
                    <a:pt x="4811" y="4120"/>
                    <a:pt x="4811" y="3775"/>
                  </a:cubicBezTo>
                  <a:cubicBezTo>
                    <a:pt x="4811" y="3418"/>
                    <a:pt x="5097" y="3132"/>
                    <a:pt x="5454" y="3132"/>
                  </a:cubicBezTo>
                  <a:close/>
                  <a:moveTo>
                    <a:pt x="3680" y="4894"/>
                  </a:moveTo>
                  <a:cubicBezTo>
                    <a:pt x="4037" y="4894"/>
                    <a:pt x="4323" y="5180"/>
                    <a:pt x="4323" y="5537"/>
                  </a:cubicBezTo>
                  <a:cubicBezTo>
                    <a:pt x="4323" y="5883"/>
                    <a:pt x="4037" y="6168"/>
                    <a:pt x="3680" y="6168"/>
                  </a:cubicBezTo>
                  <a:cubicBezTo>
                    <a:pt x="3335" y="6168"/>
                    <a:pt x="3049" y="5883"/>
                    <a:pt x="3049" y="5537"/>
                  </a:cubicBezTo>
                  <a:cubicBezTo>
                    <a:pt x="3049" y="5180"/>
                    <a:pt x="3335" y="4894"/>
                    <a:pt x="3680" y="4894"/>
                  </a:cubicBezTo>
                  <a:close/>
                  <a:moveTo>
                    <a:pt x="3537" y="1"/>
                  </a:moveTo>
                  <a:cubicBezTo>
                    <a:pt x="3442" y="1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70" y="501"/>
                  </a:cubicBezTo>
                  <a:cubicBezTo>
                    <a:pt x="3168" y="513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8" y="213"/>
                    <a:pt x="2490" y="213"/>
                  </a:cubicBezTo>
                  <a:cubicBezTo>
                    <a:pt x="2466" y="213"/>
                    <a:pt x="2442" y="218"/>
                    <a:pt x="2418" y="227"/>
                  </a:cubicBezTo>
                  <a:lnTo>
                    <a:pt x="2132" y="346"/>
                  </a:lnTo>
                  <a:cubicBezTo>
                    <a:pt x="2049" y="382"/>
                    <a:pt x="2001" y="489"/>
                    <a:pt x="2037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8" y="858"/>
                  </a:cubicBezTo>
                  <a:cubicBezTo>
                    <a:pt x="1989" y="953"/>
                    <a:pt x="1811" y="1072"/>
                    <a:pt x="1656" y="1203"/>
                  </a:cubicBezTo>
                  <a:cubicBezTo>
                    <a:pt x="1644" y="1191"/>
                    <a:pt x="1644" y="1180"/>
                    <a:pt x="1632" y="1168"/>
                  </a:cubicBezTo>
                  <a:lnTo>
                    <a:pt x="1441" y="977"/>
                  </a:lnTo>
                  <a:cubicBezTo>
                    <a:pt x="1406" y="941"/>
                    <a:pt x="1361" y="924"/>
                    <a:pt x="1316" y="924"/>
                  </a:cubicBezTo>
                  <a:cubicBezTo>
                    <a:pt x="1272" y="924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6" y="1263"/>
                    <a:pt x="906" y="1370"/>
                    <a:pt x="977" y="1442"/>
                  </a:cubicBezTo>
                  <a:lnTo>
                    <a:pt x="1168" y="1632"/>
                  </a:lnTo>
                  <a:cubicBezTo>
                    <a:pt x="1179" y="1644"/>
                    <a:pt x="1179" y="1656"/>
                    <a:pt x="1191" y="1656"/>
                  </a:cubicBezTo>
                  <a:cubicBezTo>
                    <a:pt x="1060" y="1811"/>
                    <a:pt x="953" y="1977"/>
                    <a:pt x="858" y="2156"/>
                  </a:cubicBezTo>
                  <a:cubicBezTo>
                    <a:pt x="846" y="2156"/>
                    <a:pt x="834" y="2144"/>
                    <a:pt x="834" y="2144"/>
                  </a:cubicBezTo>
                  <a:lnTo>
                    <a:pt x="572" y="2037"/>
                  </a:lnTo>
                  <a:cubicBezTo>
                    <a:pt x="551" y="2028"/>
                    <a:pt x="528" y="2023"/>
                    <a:pt x="505" y="2023"/>
                  </a:cubicBezTo>
                  <a:cubicBezTo>
                    <a:pt x="439" y="2023"/>
                    <a:pt x="373" y="2061"/>
                    <a:pt x="346" y="2132"/>
                  </a:cubicBezTo>
                  <a:lnTo>
                    <a:pt x="227" y="2418"/>
                  </a:lnTo>
                  <a:cubicBezTo>
                    <a:pt x="191" y="2501"/>
                    <a:pt x="227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7" y="2954"/>
                    <a:pt x="489" y="3168"/>
                    <a:pt x="465" y="3370"/>
                  </a:cubicBezTo>
                  <a:lnTo>
                    <a:pt x="167" y="3370"/>
                  </a:lnTo>
                  <a:cubicBezTo>
                    <a:pt x="72" y="3370"/>
                    <a:pt x="1" y="3454"/>
                    <a:pt x="1" y="3549"/>
                  </a:cubicBezTo>
                  <a:lnTo>
                    <a:pt x="1" y="3858"/>
                  </a:lnTo>
                  <a:cubicBezTo>
                    <a:pt x="1" y="3954"/>
                    <a:pt x="72" y="4037"/>
                    <a:pt x="167" y="4037"/>
                  </a:cubicBezTo>
                  <a:lnTo>
                    <a:pt x="453" y="4037"/>
                  </a:lnTo>
                  <a:cubicBezTo>
                    <a:pt x="453" y="4037"/>
                    <a:pt x="465" y="4025"/>
                    <a:pt x="465" y="4025"/>
                  </a:cubicBezTo>
                  <a:cubicBezTo>
                    <a:pt x="489" y="4204"/>
                    <a:pt x="525" y="4382"/>
                    <a:pt x="560" y="4549"/>
                  </a:cubicBezTo>
                  <a:lnTo>
                    <a:pt x="548" y="4549"/>
                  </a:lnTo>
                  <a:lnTo>
                    <a:pt x="287" y="4656"/>
                  </a:lnTo>
                  <a:cubicBezTo>
                    <a:pt x="203" y="4692"/>
                    <a:pt x="156" y="4787"/>
                    <a:pt x="191" y="4871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2"/>
                    <a:pt x="525" y="5263"/>
                  </a:cubicBezTo>
                  <a:lnTo>
                    <a:pt x="775" y="5168"/>
                  </a:lnTo>
                  <a:cubicBezTo>
                    <a:pt x="787" y="5168"/>
                    <a:pt x="787" y="5168"/>
                    <a:pt x="798" y="5156"/>
                  </a:cubicBezTo>
                  <a:cubicBezTo>
                    <a:pt x="906" y="5371"/>
                    <a:pt x="1037" y="5573"/>
                    <a:pt x="1179" y="5752"/>
                  </a:cubicBezTo>
                  <a:cubicBezTo>
                    <a:pt x="1179" y="5763"/>
                    <a:pt x="1168" y="5763"/>
                    <a:pt x="1168" y="5763"/>
                  </a:cubicBezTo>
                  <a:lnTo>
                    <a:pt x="977" y="5966"/>
                  </a:lnTo>
                  <a:cubicBezTo>
                    <a:pt x="906" y="6025"/>
                    <a:pt x="906" y="6144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2" y="6475"/>
                    <a:pt x="1316" y="6475"/>
                  </a:cubicBezTo>
                  <a:cubicBezTo>
                    <a:pt x="1361" y="6475"/>
                    <a:pt x="1406" y="6460"/>
                    <a:pt x="1441" y="6430"/>
                  </a:cubicBezTo>
                  <a:lnTo>
                    <a:pt x="1632" y="6228"/>
                  </a:lnTo>
                  <a:cubicBezTo>
                    <a:pt x="1644" y="6228"/>
                    <a:pt x="1644" y="6228"/>
                    <a:pt x="1644" y="6216"/>
                  </a:cubicBezTo>
                  <a:cubicBezTo>
                    <a:pt x="1787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30" y="6883"/>
                    <a:pt x="1977" y="6978"/>
                    <a:pt x="2061" y="7026"/>
                  </a:cubicBezTo>
                  <a:lnTo>
                    <a:pt x="2346" y="7145"/>
                  </a:lnTo>
                  <a:cubicBezTo>
                    <a:pt x="2368" y="7154"/>
                    <a:pt x="2391" y="7158"/>
                    <a:pt x="2415" y="7158"/>
                  </a:cubicBezTo>
                  <a:cubicBezTo>
                    <a:pt x="2481" y="7158"/>
                    <a:pt x="2546" y="7123"/>
                    <a:pt x="2573" y="7061"/>
                  </a:cubicBezTo>
                  <a:lnTo>
                    <a:pt x="2680" y="6811"/>
                  </a:lnTo>
                  <a:cubicBezTo>
                    <a:pt x="2692" y="6799"/>
                    <a:pt x="2692" y="6799"/>
                    <a:pt x="2692" y="6787"/>
                  </a:cubicBezTo>
                  <a:cubicBezTo>
                    <a:pt x="2906" y="6859"/>
                    <a:pt x="3132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8"/>
                  </a:lnTo>
                  <a:cubicBezTo>
                    <a:pt x="3370" y="7323"/>
                    <a:pt x="3442" y="7395"/>
                    <a:pt x="3537" y="7395"/>
                  </a:cubicBezTo>
                  <a:lnTo>
                    <a:pt x="3858" y="7395"/>
                  </a:lnTo>
                  <a:cubicBezTo>
                    <a:pt x="3954" y="7395"/>
                    <a:pt x="4025" y="7323"/>
                    <a:pt x="4025" y="7228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30"/>
                  </a:cubicBezTo>
                  <a:cubicBezTo>
                    <a:pt x="4239" y="6906"/>
                    <a:pt x="4442" y="6859"/>
                    <a:pt x="4632" y="6799"/>
                  </a:cubicBezTo>
                  <a:cubicBezTo>
                    <a:pt x="4632" y="6811"/>
                    <a:pt x="4644" y="6823"/>
                    <a:pt x="4644" y="6835"/>
                  </a:cubicBezTo>
                  <a:lnTo>
                    <a:pt x="4751" y="7085"/>
                  </a:lnTo>
                  <a:cubicBezTo>
                    <a:pt x="4779" y="7149"/>
                    <a:pt x="4842" y="7192"/>
                    <a:pt x="4913" y="7192"/>
                  </a:cubicBezTo>
                  <a:cubicBezTo>
                    <a:pt x="4934" y="7192"/>
                    <a:pt x="4956" y="7189"/>
                    <a:pt x="4978" y="7180"/>
                  </a:cubicBezTo>
                  <a:lnTo>
                    <a:pt x="5263" y="7061"/>
                  </a:lnTo>
                  <a:cubicBezTo>
                    <a:pt x="5347" y="7026"/>
                    <a:pt x="5394" y="6918"/>
                    <a:pt x="5359" y="6835"/>
                  </a:cubicBezTo>
                  <a:lnTo>
                    <a:pt x="5251" y="6573"/>
                  </a:lnTo>
                  <a:cubicBezTo>
                    <a:pt x="5251" y="6561"/>
                    <a:pt x="5240" y="6561"/>
                    <a:pt x="5240" y="6549"/>
                  </a:cubicBezTo>
                  <a:cubicBezTo>
                    <a:pt x="5418" y="6454"/>
                    <a:pt x="5585" y="6335"/>
                    <a:pt x="5740" y="6204"/>
                  </a:cubicBezTo>
                  <a:cubicBezTo>
                    <a:pt x="5751" y="6216"/>
                    <a:pt x="5751" y="6228"/>
                    <a:pt x="5763" y="6228"/>
                  </a:cubicBezTo>
                  <a:lnTo>
                    <a:pt x="5954" y="6430"/>
                  </a:lnTo>
                  <a:cubicBezTo>
                    <a:pt x="5990" y="6460"/>
                    <a:pt x="6034" y="6475"/>
                    <a:pt x="6079" y="6475"/>
                  </a:cubicBezTo>
                  <a:cubicBezTo>
                    <a:pt x="6124" y="6475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90" y="6144"/>
                    <a:pt x="6490" y="6025"/>
                    <a:pt x="6430" y="5966"/>
                  </a:cubicBezTo>
                  <a:lnTo>
                    <a:pt x="6228" y="5763"/>
                  </a:lnTo>
                  <a:cubicBezTo>
                    <a:pt x="6216" y="5763"/>
                    <a:pt x="6204" y="5752"/>
                    <a:pt x="6192" y="5740"/>
                  </a:cubicBezTo>
                  <a:cubicBezTo>
                    <a:pt x="6323" y="5585"/>
                    <a:pt x="6430" y="5418"/>
                    <a:pt x="6525" y="5240"/>
                  </a:cubicBezTo>
                  <a:cubicBezTo>
                    <a:pt x="6537" y="5252"/>
                    <a:pt x="6549" y="5252"/>
                    <a:pt x="6573" y="5263"/>
                  </a:cubicBezTo>
                  <a:lnTo>
                    <a:pt x="6823" y="5371"/>
                  </a:lnTo>
                  <a:cubicBezTo>
                    <a:pt x="6844" y="5380"/>
                    <a:pt x="6867" y="5384"/>
                    <a:pt x="6890" y="5384"/>
                  </a:cubicBezTo>
                  <a:cubicBezTo>
                    <a:pt x="6956" y="5384"/>
                    <a:pt x="7023" y="5346"/>
                    <a:pt x="7049" y="5275"/>
                  </a:cubicBezTo>
                  <a:lnTo>
                    <a:pt x="7168" y="4990"/>
                  </a:lnTo>
                  <a:cubicBezTo>
                    <a:pt x="7204" y="4906"/>
                    <a:pt x="7168" y="4799"/>
                    <a:pt x="7073" y="4763"/>
                  </a:cubicBezTo>
                  <a:lnTo>
                    <a:pt x="6823" y="4656"/>
                  </a:lnTo>
                  <a:cubicBezTo>
                    <a:pt x="6811" y="4656"/>
                    <a:pt x="6787" y="4644"/>
                    <a:pt x="6775" y="4644"/>
                  </a:cubicBezTo>
                  <a:cubicBezTo>
                    <a:pt x="6835" y="4442"/>
                    <a:pt x="6883" y="4239"/>
                    <a:pt x="6894" y="4025"/>
                  </a:cubicBezTo>
                  <a:lnTo>
                    <a:pt x="7228" y="4025"/>
                  </a:lnTo>
                  <a:cubicBezTo>
                    <a:pt x="7323" y="4025"/>
                    <a:pt x="7395" y="3954"/>
                    <a:pt x="7395" y="3858"/>
                  </a:cubicBezTo>
                  <a:lnTo>
                    <a:pt x="7395" y="3549"/>
                  </a:lnTo>
                  <a:cubicBezTo>
                    <a:pt x="7395" y="3454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894" y="3382"/>
                  </a:cubicBezTo>
                  <a:cubicBezTo>
                    <a:pt x="6883" y="3204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47" y="2846"/>
                  </a:cubicBezTo>
                  <a:lnTo>
                    <a:pt x="7109" y="2751"/>
                  </a:lnTo>
                  <a:cubicBezTo>
                    <a:pt x="7204" y="2715"/>
                    <a:pt x="7240" y="2620"/>
                    <a:pt x="7204" y="2525"/>
                  </a:cubicBezTo>
                  <a:lnTo>
                    <a:pt x="7097" y="2239"/>
                  </a:lnTo>
                  <a:cubicBezTo>
                    <a:pt x="7068" y="2163"/>
                    <a:pt x="7002" y="2125"/>
                    <a:pt x="6927" y="2125"/>
                  </a:cubicBezTo>
                  <a:cubicBezTo>
                    <a:pt x="6909" y="2125"/>
                    <a:pt x="6890" y="2127"/>
                    <a:pt x="6871" y="2132"/>
                  </a:cubicBezTo>
                  <a:lnTo>
                    <a:pt x="6621" y="2239"/>
                  </a:lnTo>
                  <a:cubicBezTo>
                    <a:pt x="6597" y="2239"/>
                    <a:pt x="6585" y="2251"/>
                    <a:pt x="6573" y="2263"/>
                  </a:cubicBezTo>
                  <a:cubicBezTo>
                    <a:pt x="6466" y="2049"/>
                    <a:pt x="6335" y="1846"/>
                    <a:pt x="6180" y="1668"/>
                  </a:cubicBezTo>
                  <a:cubicBezTo>
                    <a:pt x="6204" y="1656"/>
                    <a:pt x="6216" y="1644"/>
                    <a:pt x="6228" y="1632"/>
                  </a:cubicBezTo>
                  <a:lnTo>
                    <a:pt x="6430" y="1442"/>
                  </a:lnTo>
                  <a:cubicBezTo>
                    <a:pt x="6490" y="1370"/>
                    <a:pt x="6490" y="1263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4" y="924"/>
                    <a:pt x="6079" y="924"/>
                  </a:cubicBezTo>
                  <a:cubicBezTo>
                    <a:pt x="6034" y="924"/>
                    <a:pt x="5990" y="941"/>
                    <a:pt x="5954" y="977"/>
                  </a:cubicBezTo>
                  <a:lnTo>
                    <a:pt x="5763" y="1168"/>
                  </a:lnTo>
                  <a:cubicBezTo>
                    <a:pt x="5751" y="1180"/>
                    <a:pt x="5740" y="1203"/>
                    <a:pt x="5740" y="1215"/>
                  </a:cubicBezTo>
                  <a:cubicBezTo>
                    <a:pt x="5597" y="1096"/>
                    <a:pt x="5442" y="1001"/>
                    <a:pt x="5287" y="906"/>
                  </a:cubicBezTo>
                  <a:cubicBezTo>
                    <a:pt x="5299" y="894"/>
                    <a:pt x="5311" y="882"/>
                    <a:pt x="5311" y="858"/>
                  </a:cubicBezTo>
                  <a:lnTo>
                    <a:pt x="5430" y="608"/>
                  </a:lnTo>
                  <a:cubicBezTo>
                    <a:pt x="5466" y="525"/>
                    <a:pt x="5430" y="418"/>
                    <a:pt x="5335" y="382"/>
                  </a:cubicBezTo>
                  <a:lnTo>
                    <a:pt x="5049" y="251"/>
                  </a:lnTo>
                  <a:cubicBezTo>
                    <a:pt x="5030" y="243"/>
                    <a:pt x="5010" y="239"/>
                    <a:pt x="4989" y="239"/>
                  </a:cubicBezTo>
                  <a:cubicBezTo>
                    <a:pt x="4920" y="239"/>
                    <a:pt x="4850" y="282"/>
                    <a:pt x="4823" y="346"/>
                  </a:cubicBezTo>
                  <a:lnTo>
                    <a:pt x="4716" y="596"/>
                  </a:lnTo>
                  <a:cubicBezTo>
                    <a:pt x="4704" y="608"/>
                    <a:pt x="4704" y="632"/>
                    <a:pt x="4704" y="644"/>
                  </a:cubicBezTo>
                  <a:cubicBezTo>
                    <a:pt x="4478" y="572"/>
                    <a:pt x="4251" y="525"/>
                    <a:pt x="4025" y="501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4" y="1"/>
                    <a:pt x="3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 flipH="1">
              <a:off x="228590" y="229012"/>
              <a:ext cx="1274211" cy="1270383"/>
            </a:xfrm>
            <a:custGeom>
              <a:rect b="b" l="l" r="r" t="t"/>
              <a:pathLst>
                <a:path extrusionOk="0" h="18817" w="18873">
                  <a:moveTo>
                    <a:pt x="11200" y="3195"/>
                  </a:moveTo>
                  <a:cubicBezTo>
                    <a:pt x="11272" y="3195"/>
                    <a:pt x="11346" y="3206"/>
                    <a:pt x="11419" y="3229"/>
                  </a:cubicBezTo>
                  <a:cubicBezTo>
                    <a:pt x="12824" y="3694"/>
                    <a:pt x="14038" y="4622"/>
                    <a:pt x="14836" y="5861"/>
                  </a:cubicBezTo>
                  <a:cubicBezTo>
                    <a:pt x="15074" y="6230"/>
                    <a:pt x="14931" y="6730"/>
                    <a:pt x="14538" y="6920"/>
                  </a:cubicBezTo>
                  <a:cubicBezTo>
                    <a:pt x="14122" y="7123"/>
                    <a:pt x="13717" y="7313"/>
                    <a:pt x="13300" y="7504"/>
                  </a:cubicBezTo>
                  <a:cubicBezTo>
                    <a:pt x="13197" y="7553"/>
                    <a:pt x="13089" y="7577"/>
                    <a:pt x="12981" y="7577"/>
                  </a:cubicBezTo>
                  <a:cubicBezTo>
                    <a:pt x="12752" y="7577"/>
                    <a:pt x="12529" y="7468"/>
                    <a:pt x="12383" y="7265"/>
                  </a:cubicBezTo>
                  <a:cubicBezTo>
                    <a:pt x="11967" y="6670"/>
                    <a:pt x="11371" y="6218"/>
                    <a:pt x="10693" y="5968"/>
                  </a:cubicBezTo>
                  <a:cubicBezTo>
                    <a:pt x="10359" y="5837"/>
                    <a:pt x="10157" y="5491"/>
                    <a:pt x="10228" y="5146"/>
                  </a:cubicBezTo>
                  <a:cubicBezTo>
                    <a:pt x="10312" y="4694"/>
                    <a:pt x="10395" y="4241"/>
                    <a:pt x="10478" y="3801"/>
                  </a:cubicBezTo>
                  <a:cubicBezTo>
                    <a:pt x="10547" y="3437"/>
                    <a:pt x="10859" y="3195"/>
                    <a:pt x="11200" y="3195"/>
                  </a:cubicBezTo>
                  <a:close/>
                  <a:moveTo>
                    <a:pt x="6244" y="3840"/>
                  </a:moveTo>
                  <a:cubicBezTo>
                    <a:pt x="6517" y="3840"/>
                    <a:pt x="6779" y="3994"/>
                    <a:pt x="6906" y="4265"/>
                  </a:cubicBezTo>
                  <a:cubicBezTo>
                    <a:pt x="7109" y="4670"/>
                    <a:pt x="7299" y="5087"/>
                    <a:pt x="7502" y="5491"/>
                  </a:cubicBezTo>
                  <a:cubicBezTo>
                    <a:pt x="7657" y="5825"/>
                    <a:pt x="7549" y="6206"/>
                    <a:pt x="7252" y="6408"/>
                  </a:cubicBezTo>
                  <a:cubicBezTo>
                    <a:pt x="6656" y="6837"/>
                    <a:pt x="6204" y="7420"/>
                    <a:pt x="5954" y="8099"/>
                  </a:cubicBezTo>
                  <a:cubicBezTo>
                    <a:pt x="5839" y="8402"/>
                    <a:pt x="5559" y="8586"/>
                    <a:pt x="5258" y="8586"/>
                  </a:cubicBezTo>
                  <a:cubicBezTo>
                    <a:pt x="5217" y="8586"/>
                    <a:pt x="5174" y="8582"/>
                    <a:pt x="5132" y="8575"/>
                  </a:cubicBezTo>
                  <a:cubicBezTo>
                    <a:pt x="4680" y="8492"/>
                    <a:pt x="4228" y="8408"/>
                    <a:pt x="3787" y="8325"/>
                  </a:cubicBezTo>
                  <a:cubicBezTo>
                    <a:pt x="3346" y="8242"/>
                    <a:pt x="3085" y="7801"/>
                    <a:pt x="3227" y="7373"/>
                  </a:cubicBezTo>
                  <a:cubicBezTo>
                    <a:pt x="3680" y="5968"/>
                    <a:pt x="4609" y="4765"/>
                    <a:pt x="5847" y="3956"/>
                  </a:cubicBezTo>
                  <a:cubicBezTo>
                    <a:pt x="5972" y="3877"/>
                    <a:pt x="6109" y="3840"/>
                    <a:pt x="6244" y="3840"/>
                  </a:cubicBezTo>
                  <a:close/>
                  <a:moveTo>
                    <a:pt x="9211" y="7035"/>
                  </a:moveTo>
                  <a:cubicBezTo>
                    <a:pt x="9716" y="7035"/>
                    <a:pt x="10226" y="7195"/>
                    <a:pt x="10657" y="7527"/>
                  </a:cubicBezTo>
                  <a:cubicBezTo>
                    <a:pt x="11693" y="8325"/>
                    <a:pt x="11883" y="9813"/>
                    <a:pt x="11086" y="10849"/>
                  </a:cubicBezTo>
                  <a:cubicBezTo>
                    <a:pt x="10620" y="11454"/>
                    <a:pt x="9919" y="11771"/>
                    <a:pt x="9210" y="11771"/>
                  </a:cubicBezTo>
                  <a:cubicBezTo>
                    <a:pt x="8704" y="11771"/>
                    <a:pt x="8195" y="11610"/>
                    <a:pt x="7764" y="11278"/>
                  </a:cubicBezTo>
                  <a:cubicBezTo>
                    <a:pt x="6728" y="10480"/>
                    <a:pt x="6537" y="8992"/>
                    <a:pt x="7335" y="7956"/>
                  </a:cubicBezTo>
                  <a:cubicBezTo>
                    <a:pt x="7801" y="7351"/>
                    <a:pt x="8502" y="7035"/>
                    <a:pt x="9211" y="7035"/>
                  </a:cubicBezTo>
                  <a:close/>
                  <a:moveTo>
                    <a:pt x="13533" y="10220"/>
                  </a:moveTo>
                  <a:cubicBezTo>
                    <a:pt x="13574" y="10220"/>
                    <a:pt x="13615" y="10223"/>
                    <a:pt x="13657" y="10230"/>
                  </a:cubicBezTo>
                  <a:cubicBezTo>
                    <a:pt x="14110" y="10313"/>
                    <a:pt x="14550" y="10409"/>
                    <a:pt x="15003" y="10492"/>
                  </a:cubicBezTo>
                  <a:cubicBezTo>
                    <a:pt x="15431" y="10563"/>
                    <a:pt x="15705" y="11016"/>
                    <a:pt x="15562" y="11433"/>
                  </a:cubicBezTo>
                  <a:cubicBezTo>
                    <a:pt x="15110" y="12838"/>
                    <a:pt x="14181" y="14052"/>
                    <a:pt x="12931" y="14850"/>
                  </a:cubicBezTo>
                  <a:cubicBezTo>
                    <a:pt x="12809" y="14929"/>
                    <a:pt x="12672" y="14966"/>
                    <a:pt x="12537" y="14966"/>
                  </a:cubicBezTo>
                  <a:cubicBezTo>
                    <a:pt x="12264" y="14966"/>
                    <a:pt x="11999" y="14815"/>
                    <a:pt x="11871" y="14552"/>
                  </a:cubicBezTo>
                  <a:cubicBezTo>
                    <a:pt x="11681" y="14135"/>
                    <a:pt x="11478" y="13731"/>
                    <a:pt x="11288" y="13314"/>
                  </a:cubicBezTo>
                  <a:cubicBezTo>
                    <a:pt x="11133" y="12992"/>
                    <a:pt x="11240" y="12599"/>
                    <a:pt x="11538" y="12397"/>
                  </a:cubicBezTo>
                  <a:cubicBezTo>
                    <a:pt x="12121" y="11980"/>
                    <a:pt x="12586" y="11385"/>
                    <a:pt x="12836" y="10706"/>
                  </a:cubicBezTo>
                  <a:cubicBezTo>
                    <a:pt x="12941" y="10412"/>
                    <a:pt x="13222" y="10220"/>
                    <a:pt x="13533" y="10220"/>
                  </a:cubicBezTo>
                  <a:close/>
                  <a:moveTo>
                    <a:pt x="5799" y="11231"/>
                  </a:moveTo>
                  <a:cubicBezTo>
                    <a:pt x="6031" y="11231"/>
                    <a:pt x="6255" y="11343"/>
                    <a:pt x="6394" y="11540"/>
                  </a:cubicBezTo>
                  <a:cubicBezTo>
                    <a:pt x="6823" y="12135"/>
                    <a:pt x="7407" y="12588"/>
                    <a:pt x="8097" y="12849"/>
                  </a:cubicBezTo>
                  <a:cubicBezTo>
                    <a:pt x="8430" y="12969"/>
                    <a:pt x="8633" y="13314"/>
                    <a:pt x="8561" y="13671"/>
                  </a:cubicBezTo>
                  <a:cubicBezTo>
                    <a:pt x="8478" y="14112"/>
                    <a:pt x="8395" y="14564"/>
                    <a:pt x="8311" y="15016"/>
                  </a:cubicBezTo>
                  <a:cubicBezTo>
                    <a:pt x="8243" y="15370"/>
                    <a:pt x="7931" y="15610"/>
                    <a:pt x="7584" y="15610"/>
                  </a:cubicBezTo>
                  <a:cubicBezTo>
                    <a:pt x="7510" y="15610"/>
                    <a:pt x="7434" y="15599"/>
                    <a:pt x="7359" y="15576"/>
                  </a:cubicBezTo>
                  <a:cubicBezTo>
                    <a:pt x="5954" y="15124"/>
                    <a:pt x="4751" y="14195"/>
                    <a:pt x="3954" y="12945"/>
                  </a:cubicBezTo>
                  <a:cubicBezTo>
                    <a:pt x="3704" y="12576"/>
                    <a:pt x="3847" y="12076"/>
                    <a:pt x="4251" y="11885"/>
                  </a:cubicBezTo>
                  <a:cubicBezTo>
                    <a:pt x="4656" y="11695"/>
                    <a:pt x="5073" y="11492"/>
                    <a:pt x="5490" y="11302"/>
                  </a:cubicBezTo>
                  <a:cubicBezTo>
                    <a:pt x="5590" y="11254"/>
                    <a:pt x="5695" y="11231"/>
                    <a:pt x="5799" y="11231"/>
                  </a:cubicBezTo>
                  <a:close/>
                  <a:moveTo>
                    <a:pt x="8666" y="0"/>
                  </a:moveTo>
                  <a:cubicBezTo>
                    <a:pt x="8651" y="0"/>
                    <a:pt x="8636" y="1"/>
                    <a:pt x="8621" y="3"/>
                  </a:cubicBezTo>
                  <a:lnTo>
                    <a:pt x="7823" y="110"/>
                  </a:lnTo>
                  <a:cubicBezTo>
                    <a:pt x="7585" y="146"/>
                    <a:pt x="7407" y="360"/>
                    <a:pt x="7442" y="598"/>
                  </a:cubicBezTo>
                  <a:lnTo>
                    <a:pt x="7537" y="1300"/>
                  </a:lnTo>
                  <a:cubicBezTo>
                    <a:pt x="7537" y="1324"/>
                    <a:pt x="7549" y="1348"/>
                    <a:pt x="7549" y="1372"/>
                  </a:cubicBezTo>
                  <a:cubicBezTo>
                    <a:pt x="7049" y="1491"/>
                    <a:pt x="6561" y="1646"/>
                    <a:pt x="6097" y="1860"/>
                  </a:cubicBezTo>
                  <a:cubicBezTo>
                    <a:pt x="6085" y="1836"/>
                    <a:pt x="6073" y="1812"/>
                    <a:pt x="6061" y="1789"/>
                  </a:cubicBezTo>
                  <a:lnTo>
                    <a:pt x="5716" y="1181"/>
                  </a:lnTo>
                  <a:cubicBezTo>
                    <a:pt x="5636" y="1037"/>
                    <a:pt x="5490" y="957"/>
                    <a:pt x="5339" y="957"/>
                  </a:cubicBezTo>
                  <a:cubicBezTo>
                    <a:pt x="5265" y="957"/>
                    <a:pt x="5190" y="976"/>
                    <a:pt x="5121" y="1015"/>
                  </a:cubicBezTo>
                  <a:lnTo>
                    <a:pt x="4418" y="1408"/>
                  </a:lnTo>
                  <a:cubicBezTo>
                    <a:pt x="4216" y="1527"/>
                    <a:pt x="4144" y="1800"/>
                    <a:pt x="4263" y="2003"/>
                  </a:cubicBezTo>
                  <a:lnTo>
                    <a:pt x="4609" y="2622"/>
                  </a:lnTo>
                  <a:cubicBezTo>
                    <a:pt x="4620" y="2634"/>
                    <a:pt x="4632" y="2658"/>
                    <a:pt x="4644" y="2670"/>
                  </a:cubicBezTo>
                  <a:cubicBezTo>
                    <a:pt x="4204" y="2979"/>
                    <a:pt x="3787" y="3348"/>
                    <a:pt x="3406" y="3753"/>
                  </a:cubicBezTo>
                  <a:cubicBezTo>
                    <a:pt x="3370" y="3694"/>
                    <a:pt x="3335" y="3646"/>
                    <a:pt x="3287" y="3610"/>
                  </a:cubicBezTo>
                  <a:lnTo>
                    <a:pt x="2715" y="3170"/>
                  </a:lnTo>
                  <a:cubicBezTo>
                    <a:pt x="2637" y="3111"/>
                    <a:pt x="2545" y="3082"/>
                    <a:pt x="2453" y="3082"/>
                  </a:cubicBezTo>
                  <a:cubicBezTo>
                    <a:pt x="2322" y="3082"/>
                    <a:pt x="2192" y="3141"/>
                    <a:pt x="2108" y="3253"/>
                  </a:cubicBezTo>
                  <a:lnTo>
                    <a:pt x="1608" y="3896"/>
                  </a:lnTo>
                  <a:cubicBezTo>
                    <a:pt x="1465" y="4086"/>
                    <a:pt x="1501" y="4360"/>
                    <a:pt x="1692" y="4515"/>
                  </a:cubicBezTo>
                  <a:lnTo>
                    <a:pt x="2251" y="4944"/>
                  </a:lnTo>
                  <a:cubicBezTo>
                    <a:pt x="2299" y="4979"/>
                    <a:pt x="2358" y="5015"/>
                    <a:pt x="2418" y="5027"/>
                  </a:cubicBezTo>
                  <a:cubicBezTo>
                    <a:pt x="2168" y="5420"/>
                    <a:pt x="1953" y="5825"/>
                    <a:pt x="1787" y="6242"/>
                  </a:cubicBezTo>
                  <a:cubicBezTo>
                    <a:pt x="1775" y="6242"/>
                    <a:pt x="1751" y="6230"/>
                    <a:pt x="1739" y="6230"/>
                  </a:cubicBezTo>
                  <a:lnTo>
                    <a:pt x="1060" y="6027"/>
                  </a:lnTo>
                  <a:cubicBezTo>
                    <a:pt x="1018" y="6014"/>
                    <a:pt x="976" y="6008"/>
                    <a:pt x="933" y="6008"/>
                  </a:cubicBezTo>
                  <a:cubicBezTo>
                    <a:pt x="748" y="6008"/>
                    <a:pt x="573" y="6129"/>
                    <a:pt x="525" y="6313"/>
                  </a:cubicBezTo>
                  <a:lnTo>
                    <a:pt x="287" y="7087"/>
                  </a:lnTo>
                  <a:cubicBezTo>
                    <a:pt x="215" y="7313"/>
                    <a:pt x="346" y="7563"/>
                    <a:pt x="584" y="7635"/>
                  </a:cubicBezTo>
                  <a:lnTo>
                    <a:pt x="1263" y="7837"/>
                  </a:lnTo>
                  <a:lnTo>
                    <a:pt x="1299" y="7837"/>
                  </a:lnTo>
                  <a:cubicBezTo>
                    <a:pt x="1191" y="8444"/>
                    <a:pt x="1144" y="9039"/>
                    <a:pt x="1156" y="9647"/>
                  </a:cubicBezTo>
                  <a:lnTo>
                    <a:pt x="1108" y="9647"/>
                  </a:lnTo>
                  <a:lnTo>
                    <a:pt x="418" y="9742"/>
                  </a:lnTo>
                  <a:cubicBezTo>
                    <a:pt x="168" y="9766"/>
                    <a:pt x="1" y="9992"/>
                    <a:pt x="37" y="10230"/>
                  </a:cubicBezTo>
                  <a:lnTo>
                    <a:pt x="144" y="11028"/>
                  </a:lnTo>
                  <a:cubicBezTo>
                    <a:pt x="165" y="11244"/>
                    <a:pt x="354" y="11402"/>
                    <a:pt x="567" y="11402"/>
                  </a:cubicBezTo>
                  <a:cubicBezTo>
                    <a:pt x="589" y="11402"/>
                    <a:pt x="610" y="11400"/>
                    <a:pt x="632" y="11397"/>
                  </a:cubicBezTo>
                  <a:lnTo>
                    <a:pt x="1322" y="11314"/>
                  </a:lnTo>
                  <a:cubicBezTo>
                    <a:pt x="1346" y="11302"/>
                    <a:pt x="1358" y="11302"/>
                    <a:pt x="1370" y="11302"/>
                  </a:cubicBezTo>
                  <a:cubicBezTo>
                    <a:pt x="1477" y="11742"/>
                    <a:pt x="1620" y="12183"/>
                    <a:pt x="1799" y="12611"/>
                  </a:cubicBezTo>
                  <a:cubicBezTo>
                    <a:pt x="1787" y="12623"/>
                    <a:pt x="1775" y="12623"/>
                    <a:pt x="1763" y="12635"/>
                  </a:cubicBezTo>
                  <a:lnTo>
                    <a:pt x="1144" y="12969"/>
                  </a:lnTo>
                  <a:cubicBezTo>
                    <a:pt x="930" y="13088"/>
                    <a:pt x="846" y="13350"/>
                    <a:pt x="965" y="13564"/>
                  </a:cubicBezTo>
                  <a:lnTo>
                    <a:pt x="1346" y="14266"/>
                  </a:lnTo>
                  <a:cubicBezTo>
                    <a:pt x="1428" y="14414"/>
                    <a:pt x="1578" y="14499"/>
                    <a:pt x="1733" y="14499"/>
                  </a:cubicBezTo>
                  <a:cubicBezTo>
                    <a:pt x="1804" y="14499"/>
                    <a:pt x="1875" y="14482"/>
                    <a:pt x="1942" y="14445"/>
                  </a:cubicBezTo>
                  <a:lnTo>
                    <a:pt x="2561" y="14112"/>
                  </a:lnTo>
                  <a:cubicBezTo>
                    <a:pt x="2573" y="14100"/>
                    <a:pt x="2596" y="14088"/>
                    <a:pt x="2608" y="14076"/>
                  </a:cubicBezTo>
                  <a:cubicBezTo>
                    <a:pt x="2942" y="14552"/>
                    <a:pt x="3323" y="15004"/>
                    <a:pt x="3763" y="15421"/>
                  </a:cubicBezTo>
                  <a:cubicBezTo>
                    <a:pt x="3751" y="15433"/>
                    <a:pt x="3727" y="15445"/>
                    <a:pt x="3716" y="15469"/>
                  </a:cubicBezTo>
                  <a:lnTo>
                    <a:pt x="3287" y="16017"/>
                  </a:lnTo>
                  <a:cubicBezTo>
                    <a:pt x="3144" y="16219"/>
                    <a:pt x="3180" y="16493"/>
                    <a:pt x="3370" y="16636"/>
                  </a:cubicBezTo>
                  <a:lnTo>
                    <a:pt x="4001" y="17124"/>
                  </a:lnTo>
                  <a:cubicBezTo>
                    <a:pt x="4080" y="17183"/>
                    <a:pt x="4172" y="17211"/>
                    <a:pt x="4265" y="17211"/>
                  </a:cubicBezTo>
                  <a:cubicBezTo>
                    <a:pt x="4397" y="17211"/>
                    <a:pt x="4529" y="17153"/>
                    <a:pt x="4620" y="17040"/>
                  </a:cubicBezTo>
                  <a:lnTo>
                    <a:pt x="5049" y="16481"/>
                  </a:lnTo>
                  <a:cubicBezTo>
                    <a:pt x="5061" y="16469"/>
                    <a:pt x="5073" y="16445"/>
                    <a:pt x="5085" y="16421"/>
                  </a:cubicBezTo>
                  <a:cubicBezTo>
                    <a:pt x="5549" y="16707"/>
                    <a:pt x="6025" y="16945"/>
                    <a:pt x="6514" y="17124"/>
                  </a:cubicBezTo>
                  <a:cubicBezTo>
                    <a:pt x="6502" y="17148"/>
                    <a:pt x="6490" y="17171"/>
                    <a:pt x="6478" y="17195"/>
                  </a:cubicBezTo>
                  <a:lnTo>
                    <a:pt x="6299" y="17874"/>
                  </a:lnTo>
                  <a:cubicBezTo>
                    <a:pt x="6240" y="18112"/>
                    <a:pt x="6383" y="18350"/>
                    <a:pt x="6609" y="18410"/>
                  </a:cubicBezTo>
                  <a:lnTo>
                    <a:pt x="7383" y="18624"/>
                  </a:lnTo>
                  <a:cubicBezTo>
                    <a:pt x="7419" y="18633"/>
                    <a:pt x="7456" y="18638"/>
                    <a:pt x="7492" y="18638"/>
                  </a:cubicBezTo>
                  <a:cubicBezTo>
                    <a:pt x="7690" y="18638"/>
                    <a:pt x="7868" y="18506"/>
                    <a:pt x="7918" y="18314"/>
                  </a:cubicBezTo>
                  <a:lnTo>
                    <a:pt x="8109" y="17624"/>
                  </a:lnTo>
                  <a:cubicBezTo>
                    <a:pt x="8109" y="17600"/>
                    <a:pt x="8121" y="17576"/>
                    <a:pt x="8121" y="17541"/>
                  </a:cubicBezTo>
                  <a:cubicBezTo>
                    <a:pt x="8528" y="17607"/>
                    <a:pt x="8943" y="17643"/>
                    <a:pt x="9354" y="17643"/>
                  </a:cubicBezTo>
                  <a:cubicBezTo>
                    <a:pt x="9459" y="17643"/>
                    <a:pt x="9564" y="17641"/>
                    <a:pt x="9669" y="17636"/>
                  </a:cubicBezTo>
                  <a:cubicBezTo>
                    <a:pt x="9669" y="17671"/>
                    <a:pt x="9669" y="17695"/>
                    <a:pt x="9681" y="17731"/>
                  </a:cubicBezTo>
                  <a:lnTo>
                    <a:pt x="9764" y="18433"/>
                  </a:lnTo>
                  <a:cubicBezTo>
                    <a:pt x="9797" y="18656"/>
                    <a:pt x="9987" y="18817"/>
                    <a:pt x="10207" y="18817"/>
                  </a:cubicBezTo>
                  <a:cubicBezTo>
                    <a:pt x="10222" y="18817"/>
                    <a:pt x="10237" y="18816"/>
                    <a:pt x="10252" y="18814"/>
                  </a:cubicBezTo>
                  <a:lnTo>
                    <a:pt x="11050" y="18707"/>
                  </a:lnTo>
                  <a:cubicBezTo>
                    <a:pt x="11288" y="18672"/>
                    <a:pt x="11455" y="18457"/>
                    <a:pt x="11431" y="18219"/>
                  </a:cubicBezTo>
                  <a:lnTo>
                    <a:pt x="11336" y="17517"/>
                  </a:lnTo>
                  <a:cubicBezTo>
                    <a:pt x="11336" y="17481"/>
                    <a:pt x="11324" y="17445"/>
                    <a:pt x="11312" y="17421"/>
                  </a:cubicBezTo>
                  <a:cubicBezTo>
                    <a:pt x="11812" y="17302"/>
                    <a:pt x="12300" y="17136"/>
                    <a:pt x="12764" y="16921"/>
                  </a:cubicBezTo>
                  <a:cubicBezTo>
                    <a:pt x="12776" y="16957"/>
                    <a:pt x="12788" y="16993"/>
                    <a:pt x="12812" y="17029"/>
                  </a:cubicBezTo>
                  <a:lnTo>
                    <a:pt x="13157" y="17636"/>
                  </a:lnTo>
                  <a:cubicBezTo>
                    <a:pt x="13238" y="17780"/>
                    <a:pt x="13383" y="17860"/>
                    <a:pt x="13535" y="17860"/>
                  </a:cubicBezTo>
                  <a:cubicBezTo>
                    <a:pt x="13608" y="17860"/>
                    <a:pt x="13683" y="17841"/>
                    <a:pt x="13753" y="17802"/>
                  </a:cubicBezTo>
                  <a:lnTo>
                    <a:pt x="14455" y="17398"/>
                  </a:lnTo>
                  <a:cubicBezTo>
                    <a:pt x="14657" y="17279"/>
                    <a:pt x="14729" y="17017"/>
                    <a:pt x="14610" y="16802"/>
                  </a:cubicBezTo>
                  <a:lnTo>
                    <a:pt x="14265" y="16195"/>
                  </a:lnTo>
                  <a:cubicBezTo>
                    <a:pt x="14241" y="16159"/>
                    <a:pt x="14217" y="16124"/>
                    <a:pt x="14193" y="16100"/>
                  </a:cubicBezTo>
                  <a:cubicBezTo>
                    <a:pt x="14622" y="15790"/>
                    <a:pt x="15027" y="15433"/>
                    <a:pt x="15408" y="15040"/>
                  </a:cubicBezTo>
                  <a:cubicBezTo>
                    <a:pt x="15431" y="15064"/>
                    <a:pt x="15455" y="15100"/>
                    <a:pt x="15491" y="15124"/>
                  </a:cubicBezTo>
                  <a:lnTo>
                    <a:pt x="16050" y="15552"/>
                  </a:lnTo>
                  <a:cubicBezTo>
                    <a:pt x="16131" y="15618"/>
                    <a:pt x="16227" y="15649"/>
                    <a:pt x="16322" y="15649"/>
                  </a:cubicBezTo>
                  <a:cubicBezTo>
                    <a:pt x="16451" y="15649"/>
                    <a:pt x="16580" y="15591"/>
                    <a:pt x="16670" y="15481"/>
                  </a:cubicBezTo>
                  <a:lnTo>
                    <a:pt x="17158" y="14838"/>
                  </a:lnTo>
                  <a:cubicBezTo>
                    <a:pt x="17301" y="14647"/>
                    <a:pt x="17265" y="14373"/>
                    <a:pt x="17074" y="14231"/>
                  </a:cubicBezTo>
                  <a:lnTo>
                    <a:pt x="16515" y="13802"/>
                  </a:lnTo>
                  <a:cubicBezTo>
                    <a:pt x="16479" y="13766"/>
                    <a:pt x="16443" y="13754"/>
                    <a:pt x="16408" y="13731"/>
                  </a:cubicBezTo>
                  <a:cubicBezTo>
                    <a:pt x="16646" y="13350"/>
                    <a:pt x="16848" y="12945"/>
                    <a:pt x="17015" y="12528"/>
                  </a:cubicBezTo>
                  <a:cubicBezTo>
                    <a:pt x="17051" y="12552"/>
                    <a:pt x="17086" y="12576"/>
                    <a:pt x="17134" y="12588"/>
                  </a:cubicBezTo>
                  <a:lnTo>
                    <a:pt x="17813" y="12790"/>
                  </a:lnTo>
                  <a:cubicBezTo>
                    <a:pt x="17855" y="12803"/>
                    <a:pt x="17897" y="12809"/>
                    <a:pt x="17940" y="12809"/>
                  </a:cubicBezTo>
                  <a:cubicBezTo>
                    <a:pt x="18125" y="12809"/>
                    <a:pt x="18300" y="12688"/>
                    <a:pt x="18348" y="12504"/>
                  </a:cubicBezTo>
                  <a:lnTo>
                    <a:pt x="18586" y="11730"/>
                  </a:lnTo>
                  <a:cubicBezTo>
                    <a:pt x="18658" y="11504"/>
                    <a:pt x="18527" y="11254"/>
                    <a:pt x="18289" y="11183"/>
                  </a:cubicBezTo>
                  <a:lnTo>
                    <a:pt x="17610" y="10980"/>
                  </a:lnTo>
                  <a:cubicBezTo>
                    <a:pt x="17574" y="10968"/>
                    <a:pt x="17527" y="10968"/>
                    <a:pt x="17479" y="10968"/>
                  </a:cubicBezTo>
                  <a:cubicBezTo>
                    <a:pt x="17598" y="10373"/>
                    <a:pt x="17646" y="9766"/>
                    <a:pt x="17622" y="9159"/>
                  </a:cubicBezTo>
                  <a:lnTo>
                    <a:pt x="17622" y="9159"/>
                  </a:lnTo>
                  <a:cubicBezTo>
                    <a:pt x="17670" y="9170"/>
                    <a:pt x="17717" y="9170"/>
                    <a:pt x="17765" y="9170"/>
                  </a:cubicBezTo>
                  <a:lnTo>
                    <a:pt x="18456" y="9075"/>
                  </a:lnTo>
                  <a:cubicBezTo>
                    <a:pt x="18706" y="9051"/>
                    <a:pt x="18872" y="8825"/>
                    <a:pt x="18837" y="8587"/>
                  </a:cubicBezTo>
                  <a:lnTo>
                    <a:pt x="18729" y="7789"/>
                  </a:lnTo>
                  <a:cubicBezTo>
                    <a:pt x="18708" y="7573"/>
                    <a:pt x="18519" y="7415"/>
                    <a:pt x="18306" y="7415"/>
                  </a:cubicBezTo>
                  <a:cubicBezTo>
                    <a:pt x="18284" y="7415"/>
                    <a:pt x="18263" y="7417"/>
                    <a:pt x="18241" y="7420"/>
                  </a:cubicBezTo>
                  <a:lnTo>
                    <a:pt x="17551" y="7504"/>
                  </a:lnTo>
                  <a:cubicBezTo>
                    <a:pt x="17503" y="7515"/>
                    <a:pt x="17455" y="7527"/>
                    <a:pt x="17420" y="7539"/>
                  </a:cubicBezTo>
                  <a:cubicBezTo>
                    <a:pt x="17313" y="7099"/>
                    <a:pt x="17170" y="6658"/>
                    <a:pt x="16991" y="6230"/>
                  </a:cubicBezTo>
                  <a:cubicBezTo>
                    <a:pt x="17039" y="6218"/>
                    <a:pt x="17074" y="6206"/>
                    <a:pt x="17110" y="6182"/>
                  </a:cubicBezTo>
                  <a:lnTo>
                    <a:pt x="17729" y="5849"/>
                  </a:lnTo>
                  <a:cubicBezTo>
                    <a:pt x="17944" y="5730"/>
                    <a:pt x="18027" y="5468"/>
                    <a:pt x="17908" y="5253"/>
                  </a:cubicBezTo>
                  <a:lnTo>
                    <a:pt x="17527" y="4551"/>
                  </a:lnTo>
                  <a:cubicBezTo>
                    <a:pt x="17445" y="4403"/>
                    <a:pt x="17295" y="4318"/>
                    <a:pt x="17140" y="4318"/>
                  </a:cubicBezTo>
                  <a:cubicBezTo>
                    <a:pt x="17070" y="4318"/>
                    <a:pt x="16998" y="4335"/>
                    <a:pt x="16932" y="4372"/>
                  </a:cubicBezTo>
                  <a:lnTo>
                    <a:pt x="16312" y="4706"/>
                  </a:lnTo>
                  <a:cubicBezTo>
                    <a:pt x="16277" y="4729"/>
                    <a:pt x="16241" y="4753"/>
                    <a:pt x="16217" y="4777"/>
                  </a:cubicBezTo>
                  <a:cubicBezTo>
                    <a:pt x="15884" y="4301"/>
                    <a:pt x="15503" y="3848"/>
                    <a:pt x="15074" y="3432"/>
                  </a:cubicBezTo>
                  <a:cubicBezTo>
                    <a:pt x="15098" y="3408"/>
                    <a:pt x="15134" y="3384"/>
                    <a:pt x="15157" y="3348"/>
                  </a:cubicBezTo>
                  <a:lnTo>
                    <a:pt x="15586" y="2789"/>
                  </a:lnTo>
                  <a:cubicBezTo>
                    <a:pt x="15729" y="2598"/>
                    <a:pt x="15693" y="2324"/>
                    <a:pt x="15503" y="2181"/>
                  </a:cubicBezTo>
                  <a:lnTo>
                    <a:pt x="14872" y="1693"/>
                  </a:lnTo>
                  <a:cubicBezTo>
                    <a:pt x="14791" y="1628"/>
                    <a:pt x="14696" y="1596"/>
                    <a:pt x="14601" y="1596"/>
                  </a:cubicBezTo>
                  <a:cubicBezTo>
                    <a:pt x="14471" y="1596"/>
                    <a:pt x="14342" y="1655"/>
                    <a:pt x="14253" y="1765"/>
                  </a:cubicBezTo>
                  <a:lnTo>
                    <a:pt x="13824" y="2324"/>
                  </a:lnTo>
                  <a:cubicBezTo>
                    <a:pt x="13800" y="2360"/>
                    <a:pt x="13788" y="2396"/>
                    <a:pt x="13764" y="2420"/>
                  </a:cubicBezTo>
                  <a:cubicBezTo>
                    <a:pt x="13312" y="2134"/>
                    <a:pt x="12836" y="1908"/>
                    <a:pt x="12348" y="1717"/>
                  </a:cubicBezTo>
                  <a:cubicBezTo>
                    <a:pt x="12371" y="1681"/>
                    <a:pt x="12383" y="1658"/>
                    <a:pt x="12395" y="1622"/>
                  </a:cubicBezTo>
                  <a:lnTo>
                    <a:pt x="12574" y="943"/>
                  </a:lnTo>
                  <a:cubicBezTo>
                    <a:pt x="12633" y="705"/>
                    <a:pt x="12490" y="467"/>
                    <a:pt x="12264" y="407"/>
                  </a:cubicBezTo>
                  <a:lnTo>
                    <a:pt x="11490" y="193"/>
                  </a:lnTo>
                  <a:cubicBezTo>
                    <a:pt x="11454" y="184"/>
                    <a:pt x="11417" y="180"/>
                    <a:pt x="11381" y="180"/>
                  </a:cubicBezTo>
                  <a:cubicBezTo>
                    <a:pt x="11183" y="180"/>
                    <a:pt x="11005" y="311"/>
                    <a:pt x="10955" y="503"/>
                  </a:cubicBezTo>
                  <a:lnTo>
                    <a:pt x="10764" y="1181"/>
                  </a:lnTo>
                  <a:cubicBezTo>
                    <a:pt x="10764" y="1217"/>
                    <a:pt x="10752" y="1253"/>
                    <a:pt x="10752" y="1277"/>
                  </a:cubicBezTo>
                  <a:cubicBezTo>
                    <a:pt x="10304" y="1204"/>
                    <a:pt x="9847" y="1167"/>
                    <a:pt x="9397" y="1167"/>
                  </a:cubicBezTo>
                  <a:cubicBezTo>
                    <a:pt x="9333" y="1167"/>
                    <a:pt x="9268" y="1168"/>
                    <a:pt x="9204" y="1169"/>
                  </a:cubicBezTo>
                  <a:cubicBezTo>
                    <a:pt x="9204" y="1146"/>
                    <a:pt x="9204" y="1110"/>
                    <a:pt x="9192" y="1086"/>
                  </a:cubicBezTo>
                  <a:lnTo>
                    <a:pt x="9109" y="384"/>
                  </a:lnTo>
                  <a:cubicBezTo>
                    <a:pt x="9076" y="161"/>
                    <a:pt x="8886" y="0"/>
                    <a:pt x="8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257663" y="1570546"/>
              <a:ext cx="643184" cy="631915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8"/>
          <p:cNvGrpSpPr/>
          <p:nvPr/>
        </p:nvGrpSpPr>
        <p:grpSpPr>
          <a:xfrm>
            <a:off x="7869771" y="406"/>
            <a:ext cx="1274236" cy="5139791"/>
            <a:chOff x="7869771" y="406"/>
            <a:chExt cx="1274236" cy="5139791"/>
          </a:xfrm>
        </p:grpSpPr>
        <p:sp>
          <p:nvSpPr>
            <p:cNvPr id="153" name="Google Shape;153;p8"/>
            <p:cNvSpPr/>
            <p:nvPr/>
          </p:nvSpPr>
          <p:spPr>
            <a:xfrm>
              <a:off x="8388211" y="2746977"/>
              <a:ext cx="375041" cy="142023"/>
            </a:xfrm>
            <a:custGeom>
              <a:rect b="b" l="l" r="r" t="t"/>
              <a:pathLst>
                <a:path extrusionOk="0" h="3287" w="8680">
                  <a:moveTo>
                    <a:pt x="0" y="1"/>
                  </a:moveTo>
                  <a:lnTo>
                    <a:pt x="0" y="3287"/>
                  </a:lnTo>
                  <a:lnTo>
                    <a:pt x="8680" y="3287"/>
                  </a:lnTo>
                  <a:lnTo>
                    <a:pt x="86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8028774" y="2771175"/>
              <a:ext cx="349681" cy="93674"/>
            </a:xfrm>
            <a:custGeom>
              <a:rect b="b" l="l" r="r" t="t"/>
              <a:pathLst>
                <a:path extrusionOk="0" h="2168" w="11657">
                  <a:moveTo>
                    <a:pt x="1" y="0"/>
                  </a:moveTo>
                  <a:lnTo>
                    <a:pt x="1" y="2167"/>
                  </a:lnTo>
                  <a:lnTo>
                    <a:pt x="11657" y="2167"/>
                  </a:lnTo>
                  <a:lnTo>
                    <a:pt x="1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8356799" y="2694523"/>
              <a:ext cx="62824" cy="246974"/>
            </a:xfrm>
            <a:custGeom>
              <a:rect b="b" l="l" r="r" t="t"/>
              <a:pathLst>
                <a:path extrusionOk="0" h="5716" w="1454">
                  <a:moveTo>
                    <a:pt x="727" y="0"/>
                  </a:moveTo>
                  <a:cubicBezTo>
                    <a:pt x="334" y="0"/>
                    <a:pt x="1" y="334"/>
                    <a:pt x="1" y="727"/>
                  </a:cubicBezTo>
                  <a:lnTo>
                    <a:pt x="1" y="4989"/>
                  </a:lnTo>
                  <a:cubicBezTo>
                    <a:pt x="1" y="5382"/>
                    <a:pt x="334" y="5715"/>
                    <a:pt x="727" y="5715"/>
                  </a:cubicBezTo>
                  <a:cubicBezTo>
                    <a:pt x="1132" y="5715"/>
                    <a:pt x="1453" y="5382"/>
                    <a:pt x="1453" y="4989"/>
                  </a:cubicBezTo>
                  <a:lnTo>
                    <a:pt x="1453" y="727"/>
                  </a:lnTo>
                  <a:cubicBezTo>
                    <a:pt x="1453" y="334"/>
                    <a:pt x="1132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7944348" y="2449623"/>
              <a:ext cx="121975" cy="808758"/>
            </a:xfrm>
            <a:custGeom>
              <a:rect b="b" l="l" r="r" t="t"/>
              <a:pathLst>
                <a:path extrusionOk="0" h="18718" w="2823">
                  <a:moveTo>
                    <a:pt x="1" y="1"/>
                  </a:moveTo>
                  <a:lnTo>
                    <a:pt x="1" y="18717"/>
                  </a:lnTo>
                  <a:lnTo>
                    <a:pt x="2823" y="1871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8416468" y="2163623"/>
              <a:ext cx="727535" cy="122450"/>
            </a:xfrm>
            <a:custGeom>
              <a:rect b="b" l="l" r="r" t="t"/>
              <a:pathLst>
                <a:path extrusionOk="0" h="2834" w="26635">
                  <a:moveTo>
                    <a:pt x="0" y="0"/>
                  </a:moveTo>
                  <a:lnTo>
                    <a:pt x="0" y="2834"/>
                  </a:lnTo>
                  <a:lnTo>
                    <a:pt x="26634" y="2834"/>
                  </a:lnTo>
                  <a:lnTo>
                    <a:pt x="26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8312751" y="3428100"/>
              <a:ext cx="831257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7935620" y="3053577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276181" y="3346308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7869771" y="3018104"/>
              <a:ext cx="265510" cy="71033"/>
            </a:xfrm>
            <a:custGeom>
              <a:rect b="b" l="l" r="r" t="t"/>
              <a:pathLst>
                <a:path extrusionOk="0" h="1644" w="6145">
                  <a:moveTo>
                    <a:pt x="822" y="0"/>
                  </a:moveTo>
                  <a:cubicBezTo>
                    <a:pt x="358" y="0"/>
                    <a:pt x="0" y="369"/>
                    <a:pt x="0" y="822"/>
                  </a:cubicBezTo>
                  <a:cubicBezTo>
                    <a:pt x="0" y="1274"/>
                    <a:pt x="358" y="1643"/>
                    <a:pt x="822" y="1643"/>
                  </a:cubicBezTo>
                  <a:lnTo>
                    <a:pt x="5323" y="1643"/>
                  </a:lnTo>
                  <a:cubicBezTo>
                    <a:pt x="5382" y="1643"/>
                    <a:pt x="5442" y="1643"/>
                    <a:pt x="5489" y="1631"/>
                  </a:cubicBezTo>
                  <a:cubicBezTo>
                    <a:pt x="5858" y="1560"/>
                    <a:pt x="6144" y="1227"/>
                    <a:pt x="6144" y="822"/>
                  </a:cubicBezTo>
                  <a:cubicBezTo>
                    <a:pt x="6144" y="369"/>
                    <a:pt x="5775" y="0"/>
                    <a:pt x="5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7937175" y="2155898"/>
              <a:ext cx="499047" cy="377634"/>
            </a:xfrm>
            <a:custGeom>
              <a:rect b="b" l="l" r="r" t="t"/>
              <a:pathLst>
                <a:path extrusionOk="0" h="8740" w="11550">
                  <a:moveTo>
                    <a:pt x="8954" y="0"/>
                  </a:moveTo>
                  <a:cubicBezTo>
                    <a:pt x="3203" y="0"/>
                    <a:pt x="0" y="1715"/>
                    <a:pt x="0" y="7466"/>
                  </a:cubicBezTo>
                  <a:lnTo>
                    <a:pt x="0" y="8740"/>
                  </a:lnTo>
                  <a:lnTo>
                    <a:pt x="3274" y="8740"/>
                  </a:lnTo>
                  <a:lnTo>
                    <a:pt x="3274" y="7466"/>
                  </a:lnTo>
                  <a:cubicBezTo>
                    <a:pt x="3274" y="3513"/>
                    <a:pt x="5001" y="3275"/>
                    <a:pt x="8954" y="3275"/>
                  </a:cubicBezTo>
                  <a:lnTo>
                    <a:pt x="11549" y="3275"/>
                  </a:lnTo>
                  <a:lnTo>
                    <a:pt x="115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7877506" y="2496460"/>
              <a:ext cx="265985" cy="71033"/>
            </a:xfrm>
            <a:custGeom>
              <a:rect b="b" l="l" r="r" t="t"/>
              <a:pathLst>
                <a:path extrusionOk="0" h="1644" w="6156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74"/>
                    <a:pt x="369" y="1643"/>
                    <a:pt x="822" y="1643"/>
                  </a:cubicBezTo>
                  <a:lnTo>
                    <a:pt x="5334" y="1643"/>
                  </a:lnTo>
                  <a:cubicBezTo>
                    <a:pt x="5739" y="1643"/>
                    <a:pt x="6084" y="1346"/>
                    <a:pt x="6144" y="953"/>
                  </a:cubicBezTo>
                  <a:cubicBezTo>
                    <a:pt x="6144" y="905"/>
                    <a:pt x="6156" y="870"/>
                    <a:pt x="6156" y="822"/>
                  </a:cubicBezTo>
                  <a:cubicBezTo>
                    <a:pt x="6156" y="369"/>
                    <a:pt x="5786" y="0"/>
                    <a:pt x="5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8400662" y="2090050"/>
              <a:ext cx="71033" cy="265985"/>
            </a:xfrm>
            <a:custGeom>
              <a:rect b="b" l="l" r="r" t="t"/>
              <a:pathLst>
                <a:path extrusionOk="0" h="6156" w="1644">
                  <a:moveTo>
                    <a:pt x="822" y="0"/>
                  </a:moveTo>
                  <a:cubicBezTo>
                    <a:pt x="370" y="0"/>
                    <a:pt x="1" y="370"/>
                    <a:pt x="1" y="822"/>
                  </a:cubicBezTo>
                  <a:lnTo>
                    <a:pt x="1" y="5334"/>
                  </a:lnTo>
                  <a:cubicBezTo>
                    <a:pt x="1" y="5787"/>
                    <a:pt x="358" y="6156"/>
                    <a:pt x="822" y="6156"/>
                  </a:cubicBezTo>
                  <a:cubicBezTo>
                    <a:pt x="1275" y="6156"/>
                    <a:pt x="1644" y="5787"/>
                    <a:pt x="1644" y="5334"/>
                  </a:cubicBezTo>
                  <a:lnTo>
                    <a:pt x="1644" y="822"/>
                  </a:lnTo>
                  <a:cubicBezTo>
                    <a:pt x="1644" y="370"/>
                    <a:pt x="1275" y="0"/>
                    <a:pt x="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7944348" y="406"/>
              <a:ext cx="121975" cy="1375640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8632031" y="406"/>
              <a:ext cx="122493" cy="5139791"/>
            </a:xfrm>
            <a:custGeom>
              <a:rect b="b" l="l" r="r" t="t"/>
              <a:pathLst>
                <a:path extrusionOk="0" h="118956" w="2835">
                  <a:moveTo>
                    <a:pt x="1" y="0"/>
                  </a:moveTo>
                  <a:lnTo>
                    <a:pt x="1" y="118955"/>
                  </a:lnTo>
                  <a:lnTo>
                    <a:pt x="2834" y="118955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8377026" y="1710375"/>
              <a:ext cx="766955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7934583" y="1207796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7874913" y="1173316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8461887" y="1642507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8621748" y="2466085"/>
              <a:ext cx="141505" cy="680648"/>
            </a:xfrm>
            <a:custGeom>
              <a:rect b="b" l="l" r="r" t="t"/>
              <a:pathLst>
                <a:path extrusionOk="0" h="15753" w="3275">
                  <a:moveTo>
                    <a:pt x="1" y="1"/>
                  </a:moveTo>
                  <a:lnTo>
                    <a:pt x="1" y="15753"/>
                  </a:lnTo>
                  <a:lnTo>
                    <a:pt x="3275" y="15753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8569294" y="3112253"/>
              <a:ext cx="246456" cy="62262"/>
            </a:xfrm>
            <a:custGeom>
              <a:rect b="b" l="l" r="r" t="t"/>
              <a:pathLst>
                <a:path extrusionOk="0" h="1441" w="5704">
                  <a:moveTo>
                    <a:pt x="726" y="0"/>
                  </a:moveTo>
                  <a:cubicBezTo>
                    <a:pt x="322" y="0"/>
                    <a:pt x="0" y="322"/>
                    <a:pt x="0" y="726"/>
                  </a:cubicBezTo>
                  <a:cubicBezTo>
                    <a:pt x="0" y="1119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19"/>
                    <a:pt x="5703" y="726"/>
                  </a:cubicBezTo>
                  <a:cubicBezTo>
                    <a:pt x="5703" y="322"/>
                    <a:pt x="5382" y="0"/>
                    <a:pt x="4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8569294" y="2434716"/>
              <a:ext cx="246456" cy="62305"/>
            </a:xfrm>
            <a:custGeom>
              <a:rect b="b" l="l" r="r" t="t"/>
              <a:pathLst>
                <a:path extrusionOk="0" h="1442" w="5704">
                  <a:moveTo>
                    <a:pt x="726" y="1"/>
                  </a:moveTo>
                  <a:cubicBezTo>
                    <a:pt x="322" y="1"/>
                    <a:pt x="0" y="322"/>
                    <a:pt x="0" y="727"/>
                  </a:cubicBezTo>
                  <a:cubicBezTo>
                    <a:pt x="0" y="1120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20"/>
                    <a:pt x="5703" y="727"/>
                  </a:cubicBezTo>
                  <a:cubicBezTo>
                    <a:pt x="5703" y="322"/>
                    <a:pt x="5382" y="1"/>
                    <a:pt x="4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 rot="-5400000">
              <a:off x="8408991" y="4037216"/>
              <a:ext cx="566993" cy="566975"/>
            </a:xfrm>
            <a:custGeom>
              <a:rect b="b" l="l" r="r" t="t"/>
              <a:pathLst>
                <a:path extrusionOk="0" h="7395" w="7395">
                  <a:moveTo>
                    <a:pt x="3691" y="1370"/>
                  </a:moveTo>
                  <a:cubicBezTo>
                    <a:pt x="4037" y="1370"/>
                    <a:pt x="4322" y="1655"/>
                    <a:pt x="4322" y="2001"/>
                  </a:cubicBezTo>
                  <a:cubicBezTo>
                    <a:pt x="4322" y="2358"/>
                    <a:pt x="4037" y="2644"/>
                    <a:pt x="3691" y="2644"/>
                  </a:cubicBezTo>
                  <a:cubicBezTo>
                    <a:pt x="3334" y="2644"/>
                    <a:pt x="3048" y="2358"/>
                    <a:pt x="3048" y="2001"/>
                  </a:cubicBezTo>
                  <a:cubicBezTo>
                    <a:pt x="3048" y="1655"/>
                    <a:pt x="3334" y="1370"/>
                    <a:pt x="3691" y="1370"/>
                  </a:cubicBezTo>
                  <a:close/>
                  <a:moveTo>
                    <a:pt x="1917" y="3132"/>
                  </a:moveTo>
                  <a:cubicBezTo>
                    <a:pt x="2275" y="3132"/>
                    <a:pt x="2560" y="3417"/>
                    <a:pt x="2560" y="3775"/>
                  </a:cubicBezTo>
                  <a:cubicBezTo>
                    <a:pt x="2560" y="4120"/>
                    <a:pt x="2275" y="4406"/>
                    <a:pt x="1917" y="4406"/>
                  </a:cubicBezTo>
                  <a:cubicBezTo>
                    <a:pt x="1572" y="4406"/>
                    <a:pt x="1286" y="4120"/>
                    <a:pt x="1286" y="3775"/>
                  </a:cubicBezTo>
                  <a:cubicBezTo>
                    <a:pt x="1286" y="3417"/>
                    <a:pt x="1572" y="3132"/>
                    <a:pt x="1917" y="3132"/>
                  </a:cubicBezTo>
                  <a:close/>
                  <a:moveTo>
                    <a:pt x="3703" y="3132"/>
                  </a:moveTo>
                  <a:cubicBezTo>
                    <a:pt x="4049" y="3132"/>
                    <a:pt x="4334" y="3417"/>
                    <a:pt x="4334" y="3775"/>
                  </a:cubicBezTo>
                  <a:cubicBezTo>
                    <a:pt x="4334" y="4120"/>
                    <a:pt x="4049" y="4406"/>
                    <a:pt x="3703" y="4406"/>
                  </a:cubicBezTo>
                  <a:cubicBezTo>
                    <a:pt x="3346" y="4406"/>
                    <a:pt x="3060" y="4120"/>
                    <a:pt x="3060" y="3775"/>
                  </a:cubicBezTo>
                  <a:cubicBezTo>
                    <a:pt x="3060" y="3417"/>
                    <a:pt x="3346" y="3132"/>
                    <a:pt x="3703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7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6" y="4406"/>
                    <a:pt x="4811" y="4120"/>
                    <a:pt x="4811" y="3775"/>
                  </a:cubicBezTo>
                  <a:cubicBezTo>
                    <a:pt x="4811" y="3417"/>
                    <a:pt x="5096" y="3132"/>
                    <a:pt x="5454" y="3132"/>
                  </a:cubicBezTo>
                  <a:close/>
                  <a:moveTo>
                    <a:pt x="3691" y="4894"/>
                  </a:moveTo>
                  <a:cubicBezTo>
                    <a:pt x="4037" y="4894"/>
                    <a:pt x="4322" y="5180"/>
                    <a:pt x="4322" y="5537"/>
                  </a:cubicBezTo>
                  <a:cubicBezTo>
                    <a:pt x="4322" y="5882"/>
                    <a:pt x="4037" y="6168"/>
                    <a:pt x="3691" y="6168"/>
                  </a:cubicBezTo>
                  <a:cubicBezTo>
                    <a:pt x="3334" y="6168"/>
                    <a:pt x="3048" y="5882"/>
                    <a:pt x="3048" y="5537"/>
                  </a:cubicBezTo>
                  <a:cubicBezTo>
                    <a:pt x="3048" y="5180"/>
                    <a:pt x="3334" y="4894"/>
                    <a:pt x="3691" y="4894"/>
                  </a:cubicBezTo>
                  <a:close/>
                  <a:moveTo>
                    <a:pt x="3549" y="0"/>
                  </a:moveTo>
                  <a:cubicBezTo>
                    <a:pt x="3453" y="0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82" y="500"/>
                  </a:cubicBezTo>
                  <a:cubicBezTo>
                    <a:pt x="3168" y="512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7" y="213"/>
                    <a:pt x="2494" y="213"/>
                  </a:cubicBezTo>
                  <a:cubicBezTo>
                    <a:pt x="2473" y="213"/>
                    <a:pt x="2451" y="217"/>
                    <a:pt x="2429" y="227"/>
                  </a:cubicBezTo>
                  <a:lnTo>
                    <a:pt x="2132" y="346"/>
                  </a:lnTo>
                  <a:cubicBezTo>
                    <a:pt x="2048" y="381"/>
                    <a:pt x="2001" y="489"/>
                    <a:pt x="2048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7" y="858"/>
                  </a:cubicBezTo>
                  <a:cubicBezTo>
                    <a:pt x="1989" y="953"/>
                    <a:pt x="1810" y="1072"/>
                    <a:pt x="1655" y="1203"/>
                  </a:cubicBezTo>
                  <a:cubicBezTo>
                    <a:pt x="1655" y="1191"/>
                    <a:pt x="1644" y="1179"/>
                    <a:pt x="1632" y="1167"/>
                  </a:cubicBezTo>
                  <a:lnTo>
                    <a:pt x="1441" y="977"/>
                  </a:lnTo>
                  <a:cubicBezTo>
                    <a:pt x="1405" y="941"/>
                    <a:pt x="1361" y="923"/>
                    <a:pt x="1316" y="923"/>
                  </a:cubicBezTo>
                  <a:cubicBezTo>
                    <a:pt x="1271" y="923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5" y="1262"/>
                    <a:pt x="905" y="1370"/>
                    <a:pt x="977" y="1441"/>
                  </a:cubicBezTo>
                  <a:lnTo>
                    <a:pt x="1167" y="1632"/>
                  </a:lnTo>
                  <a:cubicBezTo>
                    <a:pt x="1179" y="1643"/>
                    <a:pt x="1191" y="1643"/>
                    <a:pt x="1191" y="1655"/>
                  </a:cubicBezTo>
                  <a:cubicBezTo>
                    <a:pt x="1072" y="1810"/>
                    <a:pt x="953" y="1977"/>
                    <a:pt x="858" y="2155"/>
                  </a:cubicBezTo>
                  <a:cubicBezTo>
                    <a:pt x="846" y="2144"/>
                    <a:pt x="834" y="2144"/>
                    <a:pt x="834" y="2144"/>
                  </a:cubicBezTo>
                  <a:lnTo>
                    <a:pt x="572" y="2036"/>
                  </a:lnTo>
                  <a:cubicBezTo>
                    <a:pt x="551" y="2027"/>
                    <a:pt x="529" y="2023"/>
                    <a:pt x="507" y="2023"/>
                  </a:cubicBezTo>
                  <a:cubicBezTo>
                    <a:pt x="443" y="2023"/>
                    <a:pt x="381" y="2061"/>
                    <a:pt x="346" y="2132"/>
                  </a:cubicBezTo>
                  <a:lnTo>
                    <a:pt x="227" y="2417"/>
                  </a:lnTo>
                  <a:cubicBezTo>
                    <a:pt x="191" y="2501"/>
                    <a:pt x="239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6" y="2953"/>
                    <a:pt x="501" y="3156"/>
                    <a:pt x="477" y="3370"/>
                  </a:cubicBezTo>
                  <a:lnTo>
                    <a:pt x="179" y="3370"/>
                  </a:lnTo>
                  <a:cubicBezTo>
                    <a:pt x="84" y="3370"/>
                    <a:pt x="0" y="3453"/>
                    <a:pt x="0" y="3548"/>
                  </a:cubicBezTo>
                  <a:lnTo>
                    <a:pt x="0" y="3858"/>
                  </a:lnTo>
                  <a:cubicBezTo>
                    <a:pt x="0" y="3953"/>
                    <a:pt x="84" y="4025"/>
                    <a:pt x="179" y="4025"/>
                  </a:cubicBezTo>
                  <a:lnTo>
                    <a:pt x="477" y="4025"/>
                  </a:lnTo>
                  <a:cubicBezTo>
                    <a:pt x="489" y="4203"/>
                    <a:pt x="524" y="4382"/>
                    <a:pt x="560" y="4549"/>
                  </a:cubicBezTo>
                  <a:lnTo>
                    <a:pt x="548" y="4549"/>
                  </a:lnTo>
                  <a:lnTo>
                    <a:pt x="286" y="4656"/>
                  </a:lnTo>
                  <a:cubicBezTo>
                    <a:pt x="203" y="4691"/>
                    <a:pt x="155" y="4787"/>
                    <a:pt x="191" y="4870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1"/>
                    <a:pt x="524" y="5263"/>
                  </a:cubicBezTo>
                  <a:lnTo>
                    <a:pt x="786" y="5168"/>
                  </a:lnTo>
                  <a:cubicBezTo>
                    <a:pt x="786" y="5168"/>
                    <a:pt x="798" y="5168"/>
                    <a:pt x="798" y="5156"/>
                  </a:cubicBezTo>
                  <a:cubicBezTo>
                    <a:pt x="905" y="5370"/>
                    <a:pt x="1036" y="5573"/>
                    <a:pt x="1179" y="5751"/>
                  </a:cubicBezTo>
                  <a:cubicBezTo>
                    <a:pt x="1179" y="5763"/>
                    <a:pt x="1179" y="5763"/>
                    <a:pt x="1167" y="5763"/>
                  </a:cubicBezTo>
                  <a:lnTo>
                    <a:pt x="977" y="5965"/>
                  </a:lnTo>
                  <a:cubicBezTo>
                    <a:pt x="905" y="6025"/>
                    <a:pt x="905" y="6132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1" y="6474"/>
                    <a:pt x="1316" y="6474"/>
                  </a:cubicBezTo>
                  <a:cubicBezTo>
                    <a:pt x="1361" y="6474"/>
                    <a:pt x="1405" y="6460"/>
                    <a:pt x="1441" y="6430"/>
                  </a:cubicBezTo>
                  <a:lnTo>
                    <a:pt x="1632" y="6227"/>
                  </a:lnTo>
                  <a:cubicBezTo>
                    <a:pt x="1644" y="6227"/>
                    <a:pt x="1644" y="6227"/>
                    <a:pt x="1644" y="6215"/>
                  </a:cubicBezTo>
                  <a:cubicBezTo>
                    <a:pt x="1786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41" y="6882"/>
                    <a:pt x="1977" y="6977"/>
                    <a:pt x="2060" y="7025"/>
                  </a:cubicBezTo>
                  <a:lnTo>
                    <a:pt x="2346" y="7144"/>
                  </a:lnTo>
                  <a:cubicBezTo>
                    <a:pt x="2371" y="7153"/>
                    <a:pt x="2396" y="7158"/>
                    <a:pt x="2420" y="7158"/>
                  </a:cubicBezTo>
                  <a:cubicBezTo>
                    <a:pt x="2487" y="7158"/>
                    <a:pt x="2546" y="7122"/>
                    <a:pt x="2572" y="7061"/>
                  </a:cubicBezTo>
                  <a:lnTo>
                    <a:pt x="2691" y="6811"/>
                  </a:lnTo>
                  <a:cubicBezTo>
                    <a:pt x="2691" y="6799"/>
                    <a:pt x="2691" y="6787"/>
                    <a:pt x="2691" y="6787"/>
                  </a:cubicBezTo>
                  <a:cubicBezTo>
                    <a:pt x="2918" y="6858"/>
                    <a:pt x="3144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7"/>
                  </a:lnTo>
                  <a:cubicBezTo>
                    <a:pt x="3370" y="7323"/>
                    <a:pt x="3453" y="7394"/>
                    <a:pt x="3549" y="7394"/>
                  </a:cubicBezTo>
                  <a:lnTo>
                    <a:pt x="3858" y="7394"/>
                  </a:lnTo>
                  <a:cubicBezTo>
                    <a:pt x="3953" y="7394"/>
                    <a:pt x="4025" y="7323"/>
                    <a:pt x="4025" y="7227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18"/>
                  </a:cubicBezTo>
                  <a:cubicBezTo>
                    <a:pt x="4239" y="6906"/>
                    <a:pt x="4442" y="6858"/>
                    <a:pt x="4632" y="6799"/>
                  </a:cubicBezTo>
                  <a:cubicBezTo>
                    <a:pt x="4644" y="6811"/>
                    <a:pt x="4644" y="6823"/>
                    <a:pt x="4644" y="6823"/>
                  </a:cubicBezTo>
                  <a:lnTo>
                    <a:pt x="4751" y="7085"/>
                  </a:lnTo>
                  <a:cubicBezTo>
                    <a:pt x="4779" y="7149"/>
                    <a:pt x="4849" y="7192"/>
                    <a:pt x="4917" y="7192"/>
                  </a:cubicBezTo>
                  <a:cubicBezTo>
                    <a:pt x="4938" y="7192"/>
                    <a:pt x="4958" y="7188"/>
                    <a:pt x="4977" y="7180"/>
                  </a:cubicBezTo>
                  <a:lnTo>
                    <a:pt x="5263" y="7061"/>
                  </a:lnTo>
                  <a:cubicBezTo>
                    <a:pt x="5358" y="7013"/>
                    <a:pt x="5394" y="6918"/>
                    <a:pt x="5358" y="6835"/>
                  </a:cubicBezTo>
                  <a:lnTo>
                    <a:pt x="5251" y="6573"/>
                  </a:lnTo>
                  <a:cubicBezTo>
                    <a:pt x="5251" y="6561"/>
                    <a:pt x="5239" y="6561"/>
                    <a:pt x="5239" y="6549"/>
                  </a:cubicBezTo>
                  <a:cubicBezTo>
                    <a:pt x="5418" y="6442"/>
                    <a:pt x="5585" y="6335"/>
                    <a:pt x="5739" y="6204"/>
                  </a:cubicBezTo>
                  <a:cubicBezTo>
                    <a:pt x="5751" y="6215"/>
                    <a:pt x="5763" y="6227"/>
                    <a:pt x="5763" y="6227"/>
                  </a:cubicBezTo>
                  <a:lnTo>
                    <a:pt x="5966" y="6430"/>
                  </a:lnTo>
                  <a:cubicBezTo>
                    <a:pt x="5995" y="6460"/>
                    <a:pt x="6037" y="6474"/>
                    <a:pt x="6080" y="6474"/>
                  </a:cubicBezTo>
                  <a:cubicBezTo>
                    <a:pt x="6123" y="6474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89" y="6144"/>
                    <a:pt x="6489" y="6025"/>
                    <a:pt x="6430" y="5965"/>
                  </a:cubicBezTo>
                  <a:lnTo>
                    <a:pt x="6227" y="5763"/>
                  </a:lnTo>
                  <a:cubicBezTo>
                    <a:pt x="6216" y="5751"/>
                    <a:pt x="6216" y="5751"/>
                    <a:pt x="6204" y="5739"/>
                  </a:cubicBezTo>
                  <a:cubicBezTo>
                    <a:pt x="6323" y="5584"/>
                    <a:pt x="6442" y="5418"/>
                    <a:pt x="6537" y="5239"/>
                  </a:cubicBezTo>
                  <a:cubicBezTo>
                    <a:pt x="6549" y="5251"/>
                    <a:pt x="6561" y="5251"/>
                    <a:pt x="6573" y="5263"/>
                  </a:cubicBezTo>
                  <a:lnTo>
                    <a:pt x="6823" y="5370"/>
                  </a:lnTo>
                  <a:cubicBezTo>
                    <a:pt x="6847" y="5379"/>
                    <a:pt x="6871" y="5384"/>
                    <a:pt x="6895" y="5384"/>
                  </a:cubicBezTo>
                  <a:cubicBezTo>
                    <a:pt x="6963" y="5384"/>
                    <a:pt x="7022" y="5346"/>
                    <a:pt x="7049" y="5275"/>
                  </a:cubicBezTo>
                  <a:lnTo>
                    <a:pt x="7168" y="4989"/>
                  </a:lnTo>
                  <a:cubicBezTo>
                    <a:pt x="7204" y="4906"/>
                    <a:pt x="7168" y="4799"/>
                    <a:pt x="7085" y="4763"/>
                  </a:cubicBezTo>
                  <a:lnTo>
                    <a:pt x="6823" y="4656"/>
                  </a:lnTo>
                  <a:cubicBezTo>
                    <a:pt x="6811" y="4644"/>
                    <a:pt x="6799" y="4644"/>
                    <a:pt x="6775" y="4644"/>
                  </a:cubicBezTo>
                  <a:cubicBezTo>
                    <a:pt x="6835" y="4441"/>
                    <a:pt x="6882" y="4239"/>
                    <a:pt x="6906" y="4025"/>
                  </a:cubicBezTo>
                  <a:lnTo>
                    <a:pt x="7228" y="4025"/>
                  </a:lnTo>
                  <a:cubicBezTo>
                    <a:pt x="7323" y="4025"/>
                    <a:pt x="7394" y="3953"/>
                    <a:pt x="7394" y="3858"/>
                  </a:cubicBezTo>
                  <a:lnTo>
                    <a:pt x="7394" y="3548"/>
                  </a:lnTo>
                  <a:cubicBezTo>
                    <a:pt x="7394" y="3453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906" y="3382"/>
                  </a:cubicBezTo>
                  <a:cubicBezTo>
                    <a:pt x="6882" y="3203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58" y="2846"/>
                  </a:cubicBezTo>
                  <a:lnTo>
                    <a:pt x="7109" y="2751"/>
                  </a:lnTo>
                  <a:cubicBezTo>
                    <a:pt x="7204" y="2715"/>
                    <a:pt x="7251" y="2620"/>
                    <a:pt x="7216" y="2525"/>
                  </a:cubicBezTo>
                  <a:lnTo>
                    <a:pt x="7097" y="2239"/>
                  </a:lnTo>
                  <a:cubicBezTo>
                    <a:pt x="7068" y="2163"/>
                    <a:pt x="7001" y="2124"/>
                    <a:pt x="6933" y="2124"/>
                  </a:cubicBezTo>
                  <a:cubicBezTo>
                    <a:pt x="6916" y="2124"/>
                    <a:pt x="6899" y="2127"/>
                    <a:pt x="6882" y="2132"/>
                  </a:cubicBezTo>
                  <a:lnTo>
                    <a:pt x="6620" y="2239"/>
                  </a:lnTo>
                  <a:cubicBezTo>
                    <a:pt x="6608" y="2239"/>
                    <a:pt x="6585" y="2251"/>
                    <a:pt x="6573" y="2263"/>
                  </a:cubicBezTo>
                  <a:cubicBezTo>
                    <a:pt x="6466" y="2048"/>
                    <a:pt x="6335" y="1846"/>
                    <a:pt x="6192" y="1667"/>
                  </a:cubicBezTo>
                  <a:cubicBezTo>
                    <a:pt x="6204" y="1655"/>
                    <a:pt x="6216" y="1643"/>
                    <a:pt x="6227" y="1632"/>
                  </a:cubicBezTo>
                  <a:lnTo>
                    <a:pt x="6430" y="1441"/>
                  </a:lnTo>
                  <a:cubicBezTo>
                    <a:pt x="6489" y="1370"/>
                    <a:pt x="6489" y="1262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3" y="923"/>
                    <a:pt x="6080" y="923"/>
                  </a:cubicBezTo>
                  <a:cubicBezTo>
                    <a:pt x="6037" y="923"/>
                    <a:pt x="5995" y="941"/>
                    <a:pt x="5966" y="977"/>
                  </a:cubicBezTo>
                  <a:lnTo>
                    <a:pt x="5763" y="1167"/>
                  </a:lnTo>
                  <a:cubicBezTo>
                    <a:pt x="5751" y="1179"/>
                    <a:pt x="5739" y="1203"/>
                    <a:pt x="5739" y="1215"/>
                  </a:cubicBezTo>
                  <a:cubicBezTo>
                    <a:pt x="5596" y="1096"/>
                    <a:pt x="5442" y="1001"/>
                    <a:pt x="5287" y="905"/>
                  </a:cubicBezTo>
                  <a:cubicBezTo>
                    <a:pt x="5299" y="893"/>
                    <a:pt x="5311" y="881"/>
                    <a:pt x="5311" y="858"/>
                  </a:cubicBezTo>
                  <a:lnTo>
                    <a:pt x="5430" y="608"/>
                  </a:lnTo>
                  <a:cubicBezTo>
                    <a:pt x="5465" y="524"/>
                    <a:pt x="5430" y="417"/>
                    <a:pt x="5334" y="381"/>
                  </a:cubicBezTo>
                  <a:lnTo>
                    <a:pt x="5049" y="250"/>
                  </a:lnTo>
                  <a:cubicBezTo>
                    <a:pt x="5030" y="242"/>
                    <a:pt x="5010" y="238"/>
                    <a:pt x="4990" y="238"/>
                  </a:cubicBezTo>
                  <a:cubicBezTo>
                    <a:pt x="4924" y="238"/>
                    <a:pt x="4859" y="281"/>
                    <a:pt x="4823" y="346"/>
                  </a:cubicBezTo>
                  <a:lnTo>
                    <a:pt x="4715" y="596"/>
                  </a:lnTo>
                  <a:cubicBezTo>
                    <a:pt x="4703" y="608"/>
                    <a:pt x="4703" y="631"/>
                    <a:pt x="4703" y="643"/>
                  </a:cubicBezTo>
                  <a:cubicBezTo>
                    <a:pt x="4489" y="572"/>
                    <a:pt x="4263" y="524"/>
                    <a:pt x="4025" y="500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3" y="0"/>
                    <a:pt x="38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9"/>
          <p:cNvSpPr txBox="1"/>
          <p:nvPr>
            <p:ph type="title"/>
          </p:nvPr>
        </p:nvSpPr>
        <p:spPr>
          <a:xfrm>
            <a:off x="709350" y="1233175"/>
            <a:ext cx="38370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7" name="Google Shape;177;p9"/>
          <p:cNvSpPr txBox="1"/>
          <p:nvPr>
            <p:ph idx="1" type="subTitle"/>
          </p:nvPr>
        </p:nvSpPr>
        <p:spPr>
          <a:xfrm>
            <a:off x="709350" y="2803075"/>
            <a:ext cx="383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8" name="Google Shape;178;p9"/>
          <p:cNvSpPr txBox="1"/>
          <p:nvPr>
            <p:ph idx="2" type="body"/>
          </p:nvPr>
        </p:nvSpPr>
        <p:spPr>
          <a:xfrm>
            <a:off x="45720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"/>
          <p:cNvSpPr txBox="1"/>
          <p:nvPr>
            <p:ph type="title"/>
          </p:nvPr>
        </p:nvSpPr>
        <p:spPr>
          <a:xfrm>
            <a:off x="4585463" y="2674063"/>
            <a:ext cx="3456000" cy="4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81" name="Google Shape;181;p10"/>
          <p:cNvGrpSpPr/>
          <p:nvPr/>
        </p:nvGrpSpPr>
        <p:grpSpPr>
          <a:xfrm>
            <a:off x="-269356" y="2"/>
            <a:ext cx="986724" cy="959451"/>
            <a:chOff x="-1" y="-23"/>
            <a:chExt cx="986724" cy="959451"/>
          </a:xfrm>
        </p:grpSpPr>
        <p:sp>
          <p:nvSpPr>
            <p:cNvPr id="182" name="Google Shape;182;p10"/>
            <p:cNvSpPr/>
            <p:nvPr/>
          </p:nvSpPr>
          <p:spPr>
            <a:xfrm rot="-5400000">
              <a:off x="166454" y="601545"/>
              <a:ext cx="121975" cy="454885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 rot="-5400000">
              <a:off x="621451" y="167651"/>
              <a:ext cx="457323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 rot="-5400000">
              <a:off x="322278" y="301162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 rot="-5400000">
              <a:off x="154568" y="790897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 rot="-5400000">
              <a:off x="818473" y="204204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" name="Google Shape;187;p10"/>
          <p:cNvGrpSpPr/>
          <p:nvPr/>
        </p:nvGrpSpPr>
        <p:grpSpPr>
          <a:xfrm>
            <a:off x="7628416" y="4805263"/>
            <a:ext cx="1932971" cy="666322"/>
            <a:chOff x="7213579" y="4485138"/>
            <a:chExt cx="1932971" cy="666322"/>
          </a:xfrm>
        </p:grpSpPr>
        <p:sp>
          <p:nvSpPr>
            <p:cNvPr id="188" name="Google Shape;188;p10"/>
            <p:cNvSpPr/>
            <p:nvPr/>
          </p:nvSpPr>
          <p:spPr>
            <a:xfrm rot="10800000">
              <a:off x="8271019" y="4560750"/>
              <a:ext cx="875530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0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0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0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" name="Google Shape;192;p10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193" name="Google Shape;193;p10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10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10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6" name="Google Shape;196;p10"/>
          <p:cNvSpPr/>
          <p:nvPr/>
        </p:nvSpPr>
        <p:spPr>
          <a:xfrm rot="-5690359">
            <a:off x="8600213" y="2118770"/>
            <a:ext cx="1007852" cy="1007852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>
              <a:alpha val="240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0"/>
          <p:cNvSpPr/>
          <p:nvPr/>
        </p:nvSpPr>
        <p:spPr>
          <a:xfrm rot="10381533">
            <a:off x="6688661" y="3058514"/>
            <a:ext cx="2984630" cy="2976717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106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0"/>
          <p:cNvSpPr/>
          <p:nvPr/>
        </p:nvSpPr>
        <p:spPr>
          <a:xfrm>
            <a:off x="4937025" y="4363972"/>
            <a:ext cx="1581963" cy="1554245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>
              <a:alpha val="352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0"/>
          <p:cNvSpPr txBox="1"/>
          <p:nvPr>
            <p:ph idx="1" type="subTitle"/>
          </p:nvPr>
        </p:nvSpPr>
        <p:spPr>
          <a:xfrm>
            <a:off x="3664763" y="1043688"/>
            <a:ext cx="4376700" cy="15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19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21.xml"/><Relationship Id="rId44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20.xml"/><Relationship Id="rId43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23.xml"/><Relationship Id="rId46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22.xml"/><Relationship Id="rId45" Type="http://schemas.openxmlformats.org/officeDocument/2006/relationships/slideLayout" Target="../slideLayouts/slideLayout44.xml"/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47" Type="http://schemas.openxmlformats.org/officeDocument/2006/relationships/theme" Target="../theme/theme2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37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13.xml"/><Relationship Id="rId36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16.xml"/><Relationship Id="rId39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15.xml"/><Relationship Id="rId38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09350" y="1152475"/>
            <a:ext cx="7725300" cy="3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jpg"/><Relationship Id="rId4" Type="http://schemas.openxmlformats.org/officeDocument/2006/relationships/image" Target="../media/image2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jpg"/><Relationship Id="rId4" Type="http://schemas.openxmlformats.org/officeDocument/2006/relationships/image" Target="../media/image33.jpg"/><Relationship Id="rId5" Type="http://schemas.openxmlformats.org/officeDocument/2006/relationships/image" Target="../media/image2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rive.google.com/file/d/188xVig1sbQcmjC9W7uEOQl6VTI5JZrfs/view" TargetMode="External"/><Relationship Id="rId4" Type="http://schemas.openxmlformats.org/officeDocument/2006/relationships/image" Target="../media/image2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jpg"/><Relationship Id="rId4" Type="http://schemas.openxmlformats.org/officeDocument/2006/relationships/image" Target="../media/image30.jpg"/><Relationship Id="rId5" Type="http://schemas.openxmlformats.org/officeDocument/2006/relationships/image" Target="../media/image28.jpg"/><Relationship Id="rId6" Type="http://schemas.openxmlformats.org/officeDocument/2006/relationships/image" Target="../media/image31.jpg"/><Relationship Id="rId7" Type="http://schemas.openxmlformats.org/officeDocument/2006/relationships/image" Target="../media/image1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47"/>
          <p:cNvSpPr txBox="1"/>
          <p:nvPr>
            <p:ph type="ctrTitle"/>
          </p:nvPr>
        </p:nvSpPr>
        <p:spPr>
          <a:xfrm>
            <a:off x="1114350" y="777225"/>
            <a:ext cx="6915300" cy="224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Missile Guidance System</a:t>
            </a:r>
            <a:endParaRPr/>
          </a:p>
        </p:txBody>
      </p:sp>
      <p:sp>
        <p:nvSpPr>
          <p:cNvPr id="1142" name="Google Shape;1142;p47"/>
          <p:cNvSpPr txBox="1"/>
          <p:nvPr>
            <p:ph idx="1" type="subTitle"/>
          </p:nvPr>
        </p:nvSpPr>
        <p:spPr>
          <a:xfrm>
            <a:off x="2523150" y="3008279"/>
            <a:ext cx="4097700" cy="8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Aarathi Devakumar, Aarav Jain, Brandon Bae, Ryo Kato</a:t>
            </a:r>
            <a:endParaRPr/>
          </a:p>
        </p:txBody>
      </p:sp>
      <p:sp>
        <p:nvSpPr>
          <p:cNvPr id="1143" name="Google Shape;1143;p47"/>
          <p:cNvSpPr/>
          <p:nvPr/>
        </p:nvSpPr>
        <p:spPr>
          <a:xfrm>
            <a:off x="-1560604" y="-1539047"/>
            <a:ext cx="3115837" cy="3107530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201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47"/>
          <p:cNvSpPr/>
          <p:nvPr/>
        </p:nvSpPr>
        <p:spPr>
          <a:xfrm>
            <a:off x="6942871" y="3895765"/>
            <a:ext cx="3115837" cy="3107530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>
              <a:alpha val="2011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47"/>
          <p:cNvSpPr/>
          <p:nvPr/>
        </p:nvSpPr>
        <p:spPr>
          <a:xfrm>
            <a:off x="-616787" y="4308126"/>
            <a:ext cx="1096808" cy="1096771"/>
          </a:xfrm>
          <a:custGeom>
            <a:rect b="b" l="l" r="r" t="t"/>
            <a:pathLst>
              <a:path extrusionOk="0" h="7395" w="7395">
                <a:moveTo>
                  <a:pt x="3680" y="1370"/>
                </a:moveTo>
                <a:cubicBezTo>
                  <a:pt x="4037" y="1370"/>
                  <a:pt x="4323" y="1656"/>
                  <a:pt x="4323" y="2001"/>
                </a:cubicBezTo>
                <a:cubicBezTo>
                  <a:pt x="4323" y="2358"/>
                  <a:pt x="4037" y="2644"/>
                  <a:pt x="3680" y="2644"/>
                </a:cubicBezTo>
                <a:cubicBezTo>
                  <a:pt x="3335" y="2644"/>
                  <a:pt x="3049" y="2358"/>
                  <a:pt x="3049" y="2001"/>
                </a:cubicBezTo>
                <a:cubicBezTo>
                  <a:pt x="3049" y="1656"/>
                  <a:pt x="3335" y="1370"/>
                  <a:pt x="3680" y="1370"/>
                </a:cubicBezTo>
                <a:close/>
                <a:moveTo>
                  <a:pt x="1918" y="3132"/>
                </a:moveTo>
                <a:cubicBezTo>
                  <a:pt x="2275" y="3132"/>
                  <a:pt x="2561" y="3418"/>
                  <a:pt x="2561" y="3775"/>
                </a:cubicBezTo>
                <a:cubicBezTo>
                  <a:pt x="2561" y="4120"/>
                  <a:pt x="2275" y="4406"/>
                  <a:pt x="1918" y="4406"/>
                </a:cubicBezTo>
                <a:cubicBezTo>
                  <a:pt x="1572" y="4406"/>
                  <a:pt x="1287" y="4120"/>
                  <a:pt x="1287" y="3775"/>
                </a:cubicBezTo>
                <a:cubicBezTo>
                  <a:pt x="1287" y="3418"/>
                  <a:pt x="1572" y="3132"/>
                  <a:pt x="1918" y="3132"/>
                </a:cubicBezTo>
                <a:close/>
                <a:moveTo>
                  <a:pt x="3692" y="3132"/>
                </a:moveTo>
                <a:cubicBezTo>
                  <a:pt x="4049" y="3132"/>
                  <a:pt x="4335" y="3418"/>
                  <a:pt x="4335" y="3775"/>
                </a:cubicBezTo>
                <a:cubicBezTo>
                  <a:pt x="4335" y="4120"/>
                  <a:pt x="4049" y="4406"/>
                  <a:pt x="3692" y="4406"/>
                </a:cubicBezTo>
                <a:cubicBezTo>
                  <a:pt x="3346" y="4406"/>
                  <a:pt x="3061" y="4120"/>
                  <a:pt x="3061" y="3775"/>
                </a:cubicBezTo>
                <a:cubicBezTo>
                  <a:pt x="3061" y="3418"/>
                  <a:pt x="3346" y="3132"/>
                  <a:pt x="3692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8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7" y="4406"/>
                  <a:pt x="4811" y="4120"/>
                  <a:pt x="4811" y="3775"/>
                </a:cubicBezTo>
                <a:cubicBezTo>
                  <a:pt x="4811" y="3418"/>
                  <a:pt x="5097" y="3132"/>
                  <a:pt x="5454" y="3132"/>
                </a:cubicBezTo>
                <a:close/>
                <a:moveTo>
                  <a:pt x="3680" y="4894"/>
                </a:moveTo>
                <a:cubicBezTo>
                  <a:pt x="4037" y="4894"/>
                  <a:pt x="4323" y="5180"/>
                  <a:pt x="4323" y="5537"/>
                </a:cubicBezTo>
                <a:cubicBezTo>
                  <a:pt x="4323" y="5883"/>
                  <a:pt x="4037" y="6168"/>
                  <a:pt x="3680" y="6168"/>
                </a:cubicBezTo>
                <a:cubicBezTo>
                  <a:pt x="3335" y="6168"/>
                  <a:pt x="3049" y="5883"/>
                  <a:pt x="3049" y="5537"/>
                </a:cubicBezTo>
                <a:cubicBezTo>
                  <a:pt x="3049" y="5180"/>
                  <a:pt x="3335" y="4894"/>
                  <a:pt x="3680" y="4894"/>
                </a:cubicBezTo>
                <a:close/>
                <a:moveTo>
                  <a:pt x="3537" y="1"/>
                </a:moveTo>
                <a:cubicBezTo>
                  <a:pt x="3442" y="1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70" y="501"/>
                </a:cubicBezTo>
                <a:cubicBezTo>
                  <a:pt x="3168" y="513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8" y="213"/>
                  <a:pt x="2490" y="213"/>
                </a:cubicBezTo>
                <a:cubicBezTo>
                  <a:pt x="2466" y="213"/>
                  <a:pt x="2442" y="218"/>
                  <a:pt x="2418" y="227"/>
                </a:cubicBezTo>
                <a:lnTo>
                  <a:pt x="2132" y="346"/>
                </a:lnTo>
                <a:cubicBezTo>
                  <a:pt x="2049" y="382"/>
                  <a:pt x="2001" y="489"/>
                  <a:pt x="2037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8" y="858"/>
                </a:cubicBezTo>
                <a:cubicBezTo>
                  <a:pt x="1989" y="953"/>
                  <a:pt x="1811" y="1072"/>
                  <a:pt x="1656" y="1203"/>
                </a:cubicBezTo>
                <a:cubicBezTo>
                  <a:pt x="1644" y="1191"/>
                  <a:pt x="1644" y="1180"/>
                  <a:pt x="1632" y="1168"/>
                </a:cubicBezTo>
                <a:lnTo>
                  <a:pt x="1441" y="977"/>
                </a:lnTo>
                <a:cubicBezTo>
                  <a:pt x="1406" y="941"/>
                  <a:pt x="1361" y="924"/>
                  <a:pt x="1316" y="924"/>
                </a:cubicBezTo>
                <a:cubicBezTo>
                  <a:pt x="1272" y="924"/>
                  <a:pt x="1227" y="941"/>
                  <a:pt x="1191" y="977"/>
                </a:cubicBezTo>
                <a:lnTo>
                  <a:pt x="977" y="1203"/>
                </a:lnTo>
                <a:cubicBezTo>
                  <a:pt x="906" y="1263"/>
                  <a:pt x="906" y="1370"/>
                  <a:pt x="977" y="1442"/>
                </a:cubicBezTo>
                <a:lnTo>
                  <a:pt x="1168" y="1632"/>
                </a:lnTo>
                <a:cubicBezTo>
                  <a:pt x="1179" y="1644"/>
                  <a:pt x="1179" y="1656"/>
                  <a:pt x="1191" y="1656"/>
                </a:cubicBezTo>
                <a:cubicBezTo>
                  <a:pt x="1060" y="1811"/>
                  <a:pt x="953" y="1977"/>
                  <a:pt x="858" y="2156"/>
                </a:cubicBezTo>
                <a:cubicBezTo>
                  <a:pt x="846" y="2156"/>
                  <a:pt x="834" y="2144"/>
                  <a:pt x="834" y="2144"/>
                </a:cubicBezTo>
                <a:lnTo>
                  <a:pt x="572" y="2037"/>
                </a:lnTo>
                <a:cubicBezTo>
                  <a:pt x="551" y="2028"/>
                  <a:pt x="528" y="2023"/>
                  <a:pt x="505" y="2023"/>
                </a:cubicBezTo>
                <a:cubicBezTo>
                  <a:pt x="439" y="2023"/>
                  <a:pt x="373" y="2061"/>
                  <a:pt x="346" y="2132"/>
                </a:cubicBezTo>
                <a:lnTo>
                  <a:pt x="227" y="2418"/>
                </a:lnTo>
                <a:cubicBezTo>
                  <a:pt x="191" y="2501"/>
                  <a:pt x="227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7" y="2954"/>
                  <a:pt x="489" y="3168"/>
                  <a:pt x="465" y="3370"/>
                </a:cubicBezTo>
                <a:lnTo>
                  <a:pt x="167" y="3370"/>
                </a:lnTo>
                <a:cubicBezTo>
                  <a:pt x="72" y="3370"/>
                  <a:pt x="1" y="3454"/>
                  <a:pt x="1" y="3549"/>
                </a:cubicBezTo>
                <a:lnTo>
                  <a:pt x="1" y="3858"/>
                </a:lnTo>
                <a:cubicBezTo>
                  <a:pt x="1" y="3954"/>
                  <a:pt x="72" y="4037"/>
                  <a:pt x="167" y="4037"/>
                </a:cubicBezTo>
                <a:lnTo>
                  <a:pt x="453" y="4037"/>
                </a:lnTo>
                <a:cubicBezTo>
                  <a:pt x="453" y="4037"/>
                  <a:pt x="465" y="4025"/>
                  <a:pt x="465" y="4025"/>
                </a:cubicBezTo>
                <a:cubicBezTo>
                  <a:pt x="489" y="4204"/>
                  <a:pt x="525" y="4382"/>
                  <a:pt x="560" y="4549"/>
                </a:cubicBezTo>
                <a:lnTo>
                  <a:pt x="548" y="4549"/>
                </a:lnTo>
                <a:lnTo>
                  <a:pt x="287" y="4656"/>
                </a:lnTo>
                <a:cubicBezTo>
                  <a:pt x="203" y="4692"/>
                  <a:pt x="156" y="4787"/>
                  <a:pt x="191" y="4871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2"/>
                  <a:pt x="525" y="5263"/>
                </a:cubicBezTo>
                <a:lnTo>
                  <a:pt x="775" y="5168"/>
                </a:lnTo>
                <a:cubicBezTo>
                  <a:pt x="787" y="5168"/>
                  <a:pt x="787" y="5168"/>
                  <a:pt x="798" y="5156"/>
                </a:cubicBezTo>
                <a:cubicBezTo>
                  <a:pt x="906" y="5371"/>
                  <a:pt x="1037" y="5573"/>
                  <a:pt x="1179" y="5752"/>
                </a:cubicBezTo>
                <a:cubicBezTo>
                  <a:pt x="1179" y="5763"/>
                  <a:pt x="1168" y="5763"/>
                  <a:pt x="1168" y="5763"/>
                </a:cubicBezTo>
                <a:lnTo>
                  <a:pt x="977" y="5966"/>
                </a:lnTo>
                <a:cubicBezTo>
                  <a:pt x="906" y="6025"/>
                  <a:pt x="906" y="6144"/>
                  <a:pt x="977" y="6204"/>
                </a:cubicBezTo>
                <a:lnTo>
                  <a:pt x="1191" y="6430"/>
                </a:lnTo>
                <a:cubicBezTo>
                  <a:pt x="1227" y="6460"/>
                  <a:pt x="1272" y="6475"/>
                  <a:pt x="1316" y="6475"/>
                </a:cubicBezTo>
                <a:cubicBezTo>
                  <a:pt x="1361" y="6475"/>
                  <a:pt x="1406" y="6460"/>
                  <a:pt x="1441" y="6430"/>
                </a:cubicBezTo>
                <a:lnTo>
                  <a:pt x="1632" y="6228"/>
                </a:lnTo>
                <a:cubicBezTo>
                  <a:pt x="1644" y="6228"/>
                  <a:pt x="1644" y="6228"/>
                  <a:pt x="1644" y="6216"/>
                </a:cubicBezTo>
                <a:cubicBezTo>
                  <a:pt x="1787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30" y="6883"/>
                  <a:pt x="1977" y="6978"/>
                  <a:pt x="2061" y="7026"/>
                </a:cubicBezTo>
                <a:lnTo>
                  <a:pt x="2346" y="7145"/>
                </a:lnTo>
                <a:cubicBezTo>
                  <a:pt x="2368" y="7154"/>
                  <a:pt x="2391" y="7158"/>
                  <a:pt x="2415" y="7158"/>
                </a:cubicBezTo>
                <a:cubicBezTo>
                  <a:pt x="2481" y="7158"/>
                  <a:pt x="2546" y="7123"/>
                  <a:pt x="2573" y="7061"/>
                </a:cubicBezTo>
                <a:lnTo>
                  <a:pt x="2680" y="6811"/>
                </a:lnTo>
                <a:cubicBezTo>
                  <a:pt x="2692" y="6799"/>
                  <a:pt x="2692" y="6799"/>
                  <a:pt x="2692" y="6787"/>
                </a:cubicBezTo>
                <a:cubicBezTo>
                  <a:pt x="2906" y="6859"/>
                  <a:pt x="3132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8"/>
                </a:lnTo>
                <a:cubicBezTo>
                  <a:pt x="3370" y="7323"/>
                  <a:pt x="3442" y="7395"/>
                  <a:pt x="3537" y="7395"/>
                </a:cubicBezTo>
                <a:lnTo>
                  <a:pt x="3858" y="7395"/>
                </a:lnTo>
                <a:cubicBezTo>
                  <a:pt x="3954" y="7395"/>
                  <a:pt x="4025" y="7323"/>
                  <a:pt x="4025" y="7228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30"/>
                </a:cubicBezTo>
                <a:cubicBezTo>
                  <a:pt x="4239" y="6906"/>
                  <a:pt x="4442" y="6859"/>
                  <a:pt x="4632" y="6799"/>
                </a:cubicBezTo>
                <a:cubicBezTo>
                  <a:pt x="4632" y="6811"/>
                  <a:pt x="4644" y="6823"/>
                  <a:pt x="4644" y="6835"/>
                </a:cubicBezTo>
                <a:lnTo>
                  <a:pt x="4751" y="7085"/>
                </a:lnTo>
                <a:cubicBezTo>
                  <a:pt x="4779" y="7149"/>
                  <a:pt x="4842" y="7192"/>
                  <a:pt x="4913" y="7192"/>
                </a:cubicBezTo>
                <a:cubicBezTo>
                  <a:pt x="4934" y="7192"/>
                  <a:pt x="4956" y="7189"/>
                  <a:pt x="4978" y="7180"/>
                </a:cubicBezTo>
                <a:lnTo>
                  <a:pt x="5263" y="7061"/>
                </a:lnTo>
                <a:cubicBezTo>
                  <a:pt x="5347" y="7026"/>
                  <a:pt x="5394" y="6918"/>
                  <a:pt x="5359" y="6835"/>
                </a:cubicBezTo>
                <a:lnTo>
                  <a:pt x="5251" y="6573"/>
                </a:lnTo>
                <a:cubicBezTo>
                  <a:pt x="5251" y="6561"/>
                  <a:pt x="5240" y="6561"/>
                  <a:pt x="5240" y="6549"/>
                </a:cubicBezTo>
                <a:cubicBezTo>
                  <a:pt x="5418" y="6454"/>
                  <a:pt x="5585" y="6335"/>
                  <a:pt x="5740" y="6204"/>
                </a:cubicBezTo>
                <a:cubicBezTo>
                  <a:pt x="5751" y="6216"/>
                  <a:pt x="5751" y="6228"/>
                  <a:pt x="5763" y="6228"/>
                </a:cubicBezTo>
                <a:lnTo>
                  <a:pt x="5954" y="6430"/>
                </a:lnTo>
                <a:cubicBezTo>
                  <a:pt x="5990" y="6460"/>
                  <a:pt x="6034" y="6475"/>
                  <a:pt x="6079" y="6475"/>
                </a:cubicBezTo>
                <a:cubicBezTo>
                  <a:pt x="6124" y="6475"/>
                  <a:pt x="6168" y="6460"/>
                  <a:pt x="6204" y="6430"/>
                </a:cubicBezTo>
                <a:lnTo>
                  <a:pt x="6430" y="6204"/>
                </a:lnTo>
                <a:cubicBezTo>
                  <a:pt x="6490" y="6144"/>
                  <a:pt x="6490" y="6025"/>
                  <a:pt x="6430" y="5966"/>
                </a:cubicBezTo>
                <a:lnTo>
                  <a:pt x="6228" y="5763"/>
                </a:lnTo>
                <a:cubicBezTo>
                  <a:pt x="6216" y="5763"/>
                  <a:pt x="6204" y="5752"/>
                  <a:pt x="6192" y="5740"/>
                </a:cubicBezTo>
                <a:cubicBezTo>
                  <a:pt x="6323" y="5585"/>
                  <a:pt x="6430" y="5418"/>
                  <a:pt x="6525" y="5240"/>
                </a:cubicBezTo>
                <a:cubicBezTo>
                  <a:pt x="6537" y="5252"/>
                  <a:pt x="6549" y="5252"/>
                  <a:pt x="6573" y="5263"/>
                </a:cubicBezTo>
                <a:lnTo>
                  <a:pt x="6823" y="5371"/>
                </a:lnTo>
                <a:cubicBezTo>
                  <a:pt x="6844" y="5380"/>
                  <a:pt x="6867" y="5384"/>
                  <a:pt x="6890" y="5384"/>
                </a:cubicBezTo>
                <a:cubicBezTo>
                  <a:pt x="6956" y="5384"/>
                  <a:pt x="7023" y="5346"/>
                  <a:pt x="7049" y="5275"/>
                </a:cubicBezTo>
                <a:lnTo>
                  <a:pt x="7168" y="4990"/>
                </a:lnTo>
                <a:cubicBezTo>
                  <a:pt x="7204" y="4906"/>
                  <a:pt x="7168" y="4799"/>
                  <a:pt x="7073" y="4763"/>
                </a:cubicBezTo>
                <a:lnTo>
                  <a:pt x="6823" y="4656"/>
                </a:lnTo>
                <a:cubicBezTo>
                  <a:pt x="6811" y="4656"/>
                  <a:pt x="6787" y="4644"/>
                  <a:pt x="6775" y="4644"/>
                </a:cubicBezTo>
                <a:cubicBezTo>
                  <a:pt x="6835" y="4442"/>
                  <a:pt x="6883" y="4239"/>
                  <a:pt x="6894" y="4025"/>
                </a:cubicBezTo>
                <a:lnTo>
                  <a:pt x="7228" y="4025"/>
                </a:lnTo>
                <a:cubicBezTo>
                  <a:pt x="7323" y="4025"/>
                  <a:pt x="7395" y="3954"/>
                  <a:pt x="7395" y="3858"/>
                </a:cubicBezTo>
                <a:lnTo>
                  <a:pt x="7395" y="3549"/>
                </a:lnTo>
                <a:cubicBezTo>
                  <a:pt x="7395" y="3454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894" y="3382"/>
                </a:cubicBezTo>
                <a:cubicBezTo>
                  <a:pt x="6883" y="3204"/>
                  <a:pt x="6847" y="3025"/>
                  <a:pt x="6799" y="2858"/>
                </a:cubicBezTo>
                <a:cubicBezTo>
                  <a:pt x="6823" y="2858"/>
                  <a:pt x="6835" y="2858"/>
                  <a:pt x="6847" y="2846"/>
                </a:cubicBezTo>
                <a:lnTo>
                  <a:pt x="7109" y="2751"/>
                </a:lnTo>
                <a:cubicBezTo>
                  <a:pt x="7204" y="2715"/>
                  <a:pt x="7240" y="2620"/>
                  <a:pt x="7204" y="2525"/>
                </a:cubicBezTo>
                <a:lnTo>
                  <a:pt x="7097" y="2239"/>
                </a:lnTo>
                <a:cubicBezTo>
                  <a:pt x="7068" y="2163"/>
                  <a:pt x="7002" y="2125"/>
                  <a:pt x="6927" y="2125"/>
                </a:cubicBezTo>
                <a:cubicBezTo>
                  <a:pt x="6909" y="2125"/>
                  <a:pt x="6890" y="2127"/>
                  <a:pt x="6871" y="2132"/>
                </a:cubicBezTo>
                <a:lnTo>
                  <a:pt x="6621" y="2239"/>
                </a:lnTo>
                <a:cubicBezTo>
                  <a:pt x="6597" y="2239"/>
                  <a:pt x="6585" y="2251"/>
                  <a:pt x="6573" y="2263"/>
                </a:cubicBezTo>
                <a:cubicBezTo>
                  <a:pt x="6466" y="2049"/>
                  <a:pt x="6335" y="1846"/>
                  <a:pt x="6180" y="1668"/>
                </a:cubicBezTo>
                <a:cubicBezTo>
                  <a:pt x="6204" y="1656"/>
                  <a:pt x="6216" y="1644"/>
                  <a:pt x="6228" y="1632"/>
                </a:cubicBezTo>
                <a:lnTo>
                  <a:pt x="6430" y="1442"/>
                </a:lnTo>
                <a:cubicBezTo>
                  <a:pt x="6490" y="1370"/>
                  <a:pt x="6490" y="1263"/>
                  <a:pt x="6430" y="1203"/>
                </a:cubicBezTo>
                <a:lnTo>
                  <a:pt x="6204" y="977"/>
                </a:lnTo>
                <a:cubicBezTo>
                  <a:pt x="6168" y="941"/>
                  <a:pt x="6124" y="924"/>
                  <a:pt x="6079" y="924"/>
                </a:cubicBezTo>
                <a:cubicBezTo>
                  <a:pt x="6034" y="924"/>
                  <a:pt x="5990" y="941"/>
                  <a:pt x="5954" y="977"/>
                </a:cubicBezTo>
                <a:lnTo>
                  <a:pt x="5763" y="1168"/>
                </a:lnTo>
                <a:cubicBezTo>
                  <a:pt x="5751" y="1180"/>
                  <a:pt x="5740" y="1203"/>
                  <a:pt x="5740" y="1215"/>
                </a:cubicBezTo>
                <a:cubicBezTo>
                  <a:pt x="5597" y="1096"/>
                  <a:pt x="5442" y="1001"/>
                  <a:pt x="5287" y="906"/>
                </a:cubicBezTo>
                <a:cubicBezTo>
                  <a:pt x="5299" y="894"/>
                  <a:pt x="5311" y="882"/>
                  <a:pt x="5311" y="858"/>
                </a:cubicBezTo>
                <a:lnTo>
                  <a:pt x="5430" y="608"/>
                </a:lnTo>
                <a:cubicBezTo>
                  <a:pt x="5466" y="525"/>
                  <a:pt x="5430" y="418"/>
                  <a:pt x="5335" y="382"/>
                </a:cubicBezTo>
                <a:lnTo>
                  <a:pt x="5049" y="251"/>
                </a:lnTo>
                <a:cubicBezTo>
                  <a:pt x="5030" y="243"/>
                  <a:pt x="5010" y="239"/>
                  <a:pt x="4989" y="239"/>
                </a:cubicBezTo>
                <a:cubicBezTo>
                  <a:pt x="4920" y="239"/>
                  <a:pt x="4850" y="282"/>
                  <a:pt x="4823" y="346"/>
                </a:cubicBezTo>
                <a:lnTo>
                  <a:pt x="4716" y="596"/>
                </a:lnTo>
                <a:cubicBezTo>
                  <a:pt x="4704" y="608"/>
                  <a:pt x="4704" y="632"/>
                  <a:pt x="4704" y="644"/>
                </a:cubicBezTo>
                <a:cubicBezTo>
                  <a:pt x="4478" y="572"/>
                  <a:pt x="4251" y="525"/>
                  <a:pt x="4025" y="501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4" y="1"/>
                  <a:pt x="38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47"/>
          <p:cNvSpPr/>
          <p:nvPr/>
        </p:nvSpPr>
        <p:spPr>
          <a:xfrm flipH="1">
            <a:off x="923139" y="4128334"/>
            <a:ext cx="319630" cy="319630"/>
          </a:xfrm>
          <a:custGeom>
            <a:rect b="b" l="l" r="r" t="t"/>
            <a:pathLst>
              <a:path extrusionOk="0" h="7395" w="7395">
                <a:moveTo>
                  <a:pt x="3680" y="1370"/>
                </a:moveTo>
                <a:cubicBezTo>
                  <a:pt x="4037" y="1370"/>
                  <a:pt x="4323" y="1656"/>
                  <a:pt x="4323" y="2001"/>
                </a:cubicBezTo>
                <a:cubicBezTo>
                  <a:pt x="4323" y="2358"/>
                  <a:pt x="4037" y="2644"/>
                  <a:pt x="3680" y="2644"/>
                </a:cubicBezTo>
                <a:cubicBezTo>
                  <a:pt x="3335" y="2644"/>
                  <a:pt x="3049" y="2358"/>
                  <a:pt x="3049" y="2001"/>
                </a:cubicBezTo>
                <a:cubicBezTo>
                  <a:pt x="3049" y="1656"/>
                  <a:pt x="3335" y="1370"/>
                  <a:pt x="3680" y="1370"/>
                </a:cubicBezTo>
                <a:close/>
                <a:moveTo>
                  <a:pt x="1918" y="3132"/>
                </a:moveTo>
                <a:cubicBezTo>
                  <a:pt x="2275" y="3132"/>
                  <a:pt x="2561" y="3418"/>
                  <a:pt x="2561" y="3775"/>
                </a:cubicBezTo>
                <a:cubicBezTo>
                  <a:pt x="2561" y="4120"/>
                  <a:pt x="2275" y="4406"/>
                  <a:pt x="1918" y="4406"/>
                </a:cubicBezTo>
                <a:cubicBezTo>
                  <a:pt x="1572" y="4406"/>
                  <a:pt x="1287" y="4120"/>
                  <a:pt x="1287" y="3775"/>
                </a:cubicBezTo>
                <a:cubicBezTo>
                  <a:pt x="1287" y="3418"/>
                  <a:pt x="1572" y="3132"/>
                  <a:pt x="1918" y="3132"/>
                </a:cubicBezTo>
                <a:close/>
                <a:moveTo>
                  <a:pt x="3692" y="3132"/>
                </a:moveTo>
                <a:cubicBezTo>
                  <a:pt x="4049" y="3132"/>
                  <a:pt x="4335" y="3418"/>
                  <a:pt x="4335" y="3775"/>
                </a:cubicBezTo>
                <a:cubicBezTo>
                  <a:pt x="4335" y="4120"/>
                  <a:pt x="4049" y="4406"/>
                  <a:pt x="3692" y="4406"/>
                </a:cubicBezTo>
                <a:cubicBezTo>
                  <a:pt x="3346" y="4406"/>
                  <a:pt x="3061" y="4120"/>
                  <a:pt x="3061" y="3775"/>
                </a:cubicBezTo>
                <a:cubicBezTo>
                  <a:pt x="3061" y="3418"/>
                  <a:pt x="3346" y="3132"/>
                  <a:pt x="3692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8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7" y="4406"/>
                  <a:pt x="4811" y="4120"/>
                  <a:pt x="4811" y="3775"/>
                </a:cubicBezTo>
                <a:cubicBezTo>
                  <a:pt x="4811" y="3418"/>
                  <a:pt x="5097" y="3132"/>
                  <a:pt x="5454" y="3132"/>
                </a:cubicBezTo>
                <a:close/>
                <a:moveTo>
                  <a:pt x="3680" y="4894"/>
                </a:moveTo>
                <a:cubicBezTo>
                  <a:pt x="4037" y="4894"/>
                  <a:pt x="4323" y="5180"/>
                  <a:pt x="4323" y="5537"/>
                </a:cubicBezTo>
                <a:cubicBezTo>
                  <a:pt x="4323" y="5883"/>
                  <a:pt x="4037" y="6168"/>
                  <a:pt x="3680" y="6168"/>
                </a:cubicBezTo>
                <a:cubicBezTo>
                  <a:pt x="3335" y="6168"/>
                  <a:pt x="3049" y="5883"/>
                  <a:pt x="3049" y="5537"/>
                </a:cubicBezTo>
                <a:cubicBezTo>
                  <a:pt x="3049" y="5180"/>
                  <a:pt x="3335" y="4894"/>
                  <a:pt x="3680" y="4894"/>
                </a:cubicBezTo>
                <a:close/>
                <a:moveTo>
                  <a:pt x="3537" y="1"/>
                </a:moveTo>
                <a:cubicBezTo>
                  <a:pt x="3442" y="1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70" y="501"/>
                </a:cubicBezTo>
                <a:cubicBezTo>
                  <a:pt x="3168" y="513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8" y="213"/>
                  <a:pt x="2490" y="213"/>
                </a:cubicBezTo>
                <a:cubicBezTo>
                  <a:pt x="2466" y="213"/>
                  <a:pt x="2442" y="218"/>
                  <a:pt x="2418" y="227"/>
                </a:cubicBezTo>
                <a:lnTo>
                  <a:pt x="2132" y="346"/>
                </a:lnTo>
                <a:cubicBezTo>
                  <a:pt x="2049" y="382"/>
                  <a:pt x="2001" y="489"/>
                  <a:pt x="2037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8" y="858"/>
                </a:cubicBezTo>
                <a:cubicBezTo>
                  <a:pt x="1989" y="953"/>
                  <a:pt x="1811" y="1072"/>
                  <a:pt x="1656" y="1203"/>
                </a:cubicBezTo>
                <a:cubicBezTo>
                  <a:pt x="1644" y="1191"/>
                  <a:pt x="1644" y="1180"/>
                  <a:pt x="1632" y="1168"/>
                </a:cubicBezTo>
                <a:lnTo>
                  <a:pt x="1441" y="977"/>
                </a:lnTo>
                <a:cubicBezTo>
                  <a:pt x="1406" y="941"/>
                  <a:pt x="1361" y="924"/>
                  <a:pt x="1316" y="924"/>
                </a:cubicBezTo>
                <a:cubicBezTo>
                  <a:pt x="1272" y="924"/>
                  <a:pt x="1227" y="941"/>
                  <a:pt x="1191" y="977"/>
                </a:cubicBezTo>
                <a:lnTo>
                  <a:pt x="977" y="1203"/>
                </a:lnTo>
                <a:cubicBezTo>
                  <a:pt x="906" y="1263"/>
                  <a:pt x="906" y="1370"/>
                  <a:pt x="977" y="1442"/>
                </a:cubicBezTo>
                <a:lnTo>
                  <a:pt x="1168" y="1632"/>
                </a:lnTo>
                <a:cubicBezTo>
                  <a:pt x="1179" y="1644"/>
                  <a:pt x="1179" y="1656"/>
                  <a:pt x="1191" y="1656"/>
                </a:cubicBezTo>
                <a:cubicBezTo>
                  <a:pt x="1060" y="1811"/>
                  <a:pt x="953" y="1977"/>
                  <a:pt x="858" y="2156"/>
                </a:cubicBezTo>
                <a:cubicBezTo>
                  <a:pt x="846" y="2156"/>
                  <a:pt x="834" y="2144"/>
                  <a:pt x="834" y="2144"/>
                </a:cubicBezTo>
                <a:lnTo>
                  <a:pt x="572" y="2037"/>
                </a:lnTo>
                <a:cubicBezTo>
                  <a:pt x="551" y="2028"/>
                  <a:pt x="528" y="2023"/>
                  <a:pt x="505" y="2023"/>
                </a:cubicBezTo>
                <a:cubicBezTo>
                  <a:pt x="439" y="2023"/>
                  <a:pt x="373" y="2061"/>
                  <a:pt x="346" y="2132"/>
                </a:cubicBezTo>
                <a:lnTo>
                  <a:pt x="227" y="2418"/>
                </a:lnTo>
                <a:cubicBezTo>
                  <a:pt x="191" y="2501"/>
                  <a:pt x="227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7" y="2954"/>
                  <a:pt x="489" y="3168"/>
                  <a:pt x="465" y="3370"/>
                </a:cubicBezTo>
                <a:lnTo>
                  <a:pt x="167" y="3370"/>
                </a:lnTo>
                <a:cubicBezTo>
                  <a:pt x="72" y="3370"/>
                  <a:pt x="1" y="3454"/>
                  <a:pt x="1" y="3549"/>
                </a:cubicBezTo>
                <a:lnTo>
                  <a:pt x="1" y="3858"/>
                </a:lnTo>
                <a:cubicBezTo>
                  <a:pt x="1" y="3954"/>
                  <a:pt x="72" y="4037"/>
                  <a:pt x="167" y="4037"/>
                </a:cubicBezTo>
                <a:lnTo>
                  <a:pt x="453" y="4037"/>
                </a:lnTo>
                <a:cubicBezTo>
                  <a:pt x="453" y="4037"/>
                  <a:pt x="465" y="4025"/>
                  <a:pt x="465" y="4025"/>
                </a:cubicBezTo>
                <a:cubicBezTo>
                  <a:pt x="489" y="4204"/>
                  <a:pt x="525" y="4382"/>
                  <a:pt x="560" y="4549"/>
                </a:cubicBezTo>
                <a:lnTo>
                  <a:pt x="548" y="4549"/>
                </a:lnTo>
                <a:lnTo>
                  <a:pt x="287" y="4656"/>
                </a:lnTo>
                <a:cubicBezTo>
                  <a:pt x="203" y="4692"/>
                  <a:pt x="156" y="4787"/>
                  <a:pt x="191" y="4871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2"/>
                  <a:pt x="525" y="5263"/>
                </a:cubicBezTo>
                <a:lnTo>
                  <a:pt x="775" y="5168"/>
                </a:lnTo>
                <a:cubicBezTo>
                  <a:pt x="787" y="5168"/>
                  <a:pt x="787" y="5168"/>
                  <a:pt x="798" y="5156"/>
                </a:cubicBezTo>
                <a:cubicBezTo>
                  <a:pt x="906" y="5371"/>
                  <a:pt x="1037" y="5573"/>
                  <a:pt x="1179" y="5752"/>
                </a:cubicBezTo>
                <a:cubicBezTo>
                  <a:pt x="1179" y="5763"/>
                  <a:pt x="1168" y="5763"/>
                  <a:pt x="1168" y="5763"/>
                </a:cubicBezTo>
                <a:lnTo>
                  <a:pt x="977" y="5966"/>
                </a:lnTo>
                <a:cubicBezTo>
                  <a:pt x="906" y="6025"/>
                  <a:pt x="906" y="6144"/>
                  <a:pt x="977" y="6204"/>
                </a:cubicBezTo>
                <a:lnTo>
                  <a:pt x="1191" y="6430"/>
                </a:lnTo>
                <a:cubicBezTo>
                  <a:pt x="1227" y="6460"/>
                  <a:pt x="1272" y="6475"/>
                  <a:pt x="1316" y="6475"/>
                </a:cubicBezTo>
                <a:cubicBezTo>
                  <a:pt x="1361" y="6475"/>
                  <a:pt x="1406" y="6460"/>
                  <a:pt x="1441" y="6430"/>
                </a:cubicBezTo>
                <a:lnTo>
                  <a:pt x="1632" y="6228"/>
                </a:lnTo>
                <a:cubicBezTo>
                  <a:pt x="1644" y="6228"/>
                  <a:pt x="1644" y="6228"/>
                  <a:pt x="1644" y="6216"/>
                </a:cubicBezTo>
                <a:cubicBezTo>
                  <a:pt x="1787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30" y="6883"/>
                  <a:pt x="1977" y="6978"/>
                  <a:pt x="2061" y="7026"/>
                </a:cubicBezTo>
                <a:lnTo>
                  <a:pt x="2346" y="7145"/>
                </a:lnTo>
                <a:cubicBezTo>
                  <a:pt x="2368" y="7154"/>
                  <a:pt x="2391" y="7158"/>
                  <a:pt x="2415" y="7158"/>
                </a:cubicBezTo>
                <a:cubicBezTo>
                  <a:pt x="2481" y="7158"/>
                  <a:pt x="2546" y="7123"/>
                  <a:pt x="2573" y="7061"/>
                </a:cubicBezTo>
                <a:lnTo>
                  <a:pt x="2680" y="6811"/>
                </a:lnTo>
                <a:cubicBezTo>
                  <a:pt x="2692" y="6799"/>
                  <a:pt x="2692" y="6799"/>
                  <a:pt x="2692" y="6787"/>
                </a:cubicBezTo>
                <a:cubicBezTo>
                  <a:pt x="2906" y="6859"/>
                  <a:pt x="3132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8"/>
                </a:lnTo>
                <a:cubicBezTo>
                  <a:pt x="3370" y="7323"/>
                  <a:pt x="3442" y="7395"/>
                  <a:pt x="3537" y="7395"/>
                </a:cubicBezTo>
                <a:lnTo>
                  <a:pt x="3858" y="7395"/>
                </a:lnTo>
                <a:cubicBezTo>
                  <a:pt x="3954" y="7395"/>
                  <a:pt x="4025" y="7323"/>
                  <a:pt x="4025" y="7228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30"/>
                </a:cubicBezTo>
                <a:cubicBezTo>
                  <a:pt x="4239" y="6906"/>
                  <a:pt x="4442" y="6859"/>
                  <a:pt x="4632" y="6799"/>
                </a:cubicBezTo>
                <a:cubicBezTo>
                  <a:pt x="4632" y="6811"/>
                  <a:pt x="4644" y="6823"/>
                  <a:pt x="4644" y="6835"/>
                </a:cubicBezTo>
                <a:lnTo>
                  <a:pt x="4751" y="7085"/>
                </a:lnTo>
                <a:cubicBezTo>
                  <a:pt x="4779" y="7149"/>
                  <a:pt x="4842" y="7192"/>
                  <a:pt x="4913" y="7192"/>
                </a:cubicBezTo>
                <a:cubicBezTo>
                  <a:pt x="4934" y="7192"/>
                  <a:pt x="4956" y="7189"/>
                  <a:pt x="4978" y="7180"/>
                </a:cubicBezTo>
                <a:lnTo>
                  <a:pt x="5263" y="7061"/>
                </a:lnTo>
                <a:cubicBezTo>
                  <a:pt x="5347" y="7026"/>
                  <a:pt x="5394" y="6918"/>
                  <a:pt x="5359" y="6835"/>
                </a:cubicBezTo>
                <a:lnTo>
                  <a:pt x="5251" y="6573"/>
                </a:lnTo>
                <a:cubicBezTo>
                  <a:pt x="5251" y="6561"/>
                  <a:pt x="5240" y="6561"/>
                  <a:pt x="5240" y="6549"/>
                </a:cubicBezTo>
                <a:cubicBezTo>
                  <a:pt x="5418" y="6454"/>
                  <a:pt x="5585" y="6335"/>
                  <a:pt x="5740" y="6204"/>
                </a:cubicBezTo>
                <a:cubicBezTo>
                  <a:pt x="5751" y="6216"/>
                  <a:pt x="5751" y="6228"/>
                  <a:pt x="5763" y="6228"/>
                </a:cubicBezTo>
                <a:lnTo>
                  <a:pt x="5954" y="6430"/>
                </a:lnTo>
                <a:cubicBezTo>
                  <a:pt x="5990" y="6460"/>
                  <a:pt x="6034" y="6475"/>
                  <a:pt x="6079" y="6475"/>
                </a:cubicBezTo>
                <a:cubicBezTo>
                  <a:pt x="6124" y="6475"/>
                  <a:pt x="6168" y="6460"/>
                  <a:pt x="6204" y="6430"/>
                </a:cubicBezTo>
                <a:lnTo>
                  <a:pt x="6430" y="6204"/>
                </a:lnTo>
                <a:cubicBezTo>
                  <a:pt x="6490" y="6144"/>
                  <a:pt x="6490" y="6025"/>
                  <a:pt x="6430" y="5966"/>
                </a:cubicBezTo>
                <a:lnTo>
                  <a:pt x="6228" y="5763"/>
                </a:lnTo>
                <a:cubicBezTo>
                  <a:pt x="6216" y="5763"/>
                  <a:pt x="6204" y="5752"/>
                  <a:pt x="6192" y="5740"/>
                </a:cubicBezTo>
                <a:cubicBezTo>
                  <a:pt x="6323" y="5585"/>
                  <a:pt x="6430" y="5418"/>
                  <a:pt x="6525" y="5240"/>
                </a:cubicBezTo>
                <a:cubicBezTo>
                  <a:pt x="6537" y="5252"/>
                  <a:pt x="6549" y="5252"/>
                  <a:pt x="6573" y="5263"/>
                </a:cubicBezTo>
                <a:lnTo>
                  <a:pt x="6823" y="5371"/>
                </a:lnTo>
                <a:cubicBezTo>
                  <a:pt x="6844" y="5380"/>
                  <a:pt x="6867" y="5384"/>
                  <a:pt x="6890" y="5384"/>
                </a:cubicBezTo>
                <a:cubicBezTo>
                  <a:pt x="6956" y="5384"/>
                  <a:pt x="7023" y="5346"/>
                  <a:pt x="7049" y="5275"/>
                </a:cubicBezTo>
                <a:lnTo>
                  <a:pt x="7168" y="4990"/>
                </a:lnTo>
                <a:cubicBezTo>
                  <a:pt x="7204" y="4906"/>
                  <a:pt x="7168" y="4799"/>
                  <a:pt x="7073" y="4763"/>
                </a:cubicBezTo>
                <a:lnTo>
                  <a:pt x="6823" y="4656"/>
                </a:lnTo>
                <a:cubicBezTo>
                  <a:pt x="6811" y="4656"/>
                  <a:pt x="6787" y="4644"/>
                  <a:pt x="6775" y="4644"/>
                </a:cubicBezTo>
                <a:cubicBezTo>
                  <a:pt x="6835" y="4442"/>
                  <a:pt x="6883" y="4239"/>
                  <a:pt x="6894" y="4025"/>
                </a:cubicBezTo>
                <a:lnTo>
                  <a:pt x="7228" y="4025"/>
                </a:lnTo>
                <a:cubicBezTo>
                  <a:pt x="7323" y="4025"/>
                  <a:pt x="7395" y="3954"/>
                  <a:pt x="7395" y="3858"/>
                </a:cubicBezTo>
                <a:lnTo>
                  <a:pt x="7395" y="3549"/>
                </a:lnTo>
                <a:cubicBezTo>
                  <a:pt x="7395" y="3454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894" y="3382"/>
                </a:cubicBezTo>
                <a:cubicBezTo>
                  <a:pt x="6883" y="3204"/>
                  <a:pt x="6847" y="3025"/>
                  <a:pt x="6799" y="2858"/>
                </a:cubicBezTo>
                <a:cubicBezTo>
                  <a:pt x="6823" y="2858"/>
                  <a:pt x="6835" y="2858"/>
                  <a:pt x="6847" y="2846"/>
                </a:cubicBezTo>
                <a:lnTo>
                  <a:pt x="7109" y="2751"/>
                </a:lnTo>
                <a:cubicBezTo>
                  <a:pt x="7204" y="2715"/>
                  <a:pt x="7240" y="2620"/>
                  <a:pt x="7204" y="2525"/>
                </a:cubicBezTo>
                <a:lnTo>
                  <a:pt x="7097" y="2239"/>
                </a:lnTo>
                <a:cubicBezTo>
                  <a:pt x="7068" y="2163"/>
                  <a:pt x="7002" y="2125"/>
                  <a:pt x="6927" y="2125"/>
                </a:cubicBezTo>
                <a:cubicBezTo>
                  <a:pt x="6909" y="2125"/>
                  <a:pt x="6890" y="2127"/>
                  <a:pt x="6871" y="2132"/>
                </a:cubicBezTo>
                <a:lnTo>
                  <a:pt x="6621" y="2239"/>
                </a:lnTo>
                <a:cubicBezTo>
                  <a:pt x="6597" y="2239"/>
                  <a:pt x="6585" y="2251"/>
                  <a:pt x="6573" y="2263"/>
                </a:cubicBezTo>
                <a:cubicBezTo>
                  <a:pt x="6466" y="2049"/>
                  <a:pt x="6335" y="1846"/>
                  <a:pt x="6180" y="1668"/>
                </a:cubicBezTo>
                <a:cubicBezTo>
                  <a:pt x="6204" y="1656"/>
                  <a:pt x="6216" y="1644"/>
                  <a:pt x="6228" y="1632"/>
                </a:cubicBezTo>
                <a:lnTo>
                  <a:pt x="6430" y="1442"/>
                </a:lnTo>
                <a:cubicBezTo>
                  <a:pt x="6490" y="1370"/>
                  <a:pt x="6490" y="1263"/>
                  <a:pt x="6430" y="1203"/>
                </a:cubicBezTo>
                <a:lnTo>
                  <a:pt x="6204" y="977"/>
                </a:lnTo>
                <a:cubicBezTo>
                  <a:pt x="6168" y="941"/>
                  <a:pt x="6124" y="924"/>
                  <a:pt x="6079" y="924"/>
                </a:cubicBezTo>
                <a:cubicBezTo>
                  <a:pt x="6034" y="924"/>
                  <a:pt x="5990" y="941"/>
                  <a:pt x="5954" y="977"/>
                </a:cubicBezTo>
                <a:lnTo>
                  <a:pt x="5763" y="1168"/>
                </a:lnTo>
                <a:cubicBezTo>
                  <a:pt x="5751" y="1180"/>
                  <a:pt x="5740" y="1203"/>
                  <a:pt x="5740" y="1215"/>
                </a:cubicBezTo>
                <a:cubicBezTo>
                  <a:pt x="5597" y="1096"/>
                  <a:pt x="5442" y="1001"/>
                  <a:pt x="5287" y="906"/>
                </a:cubicBezTo>
                <a:cubicBezTo>
                  <a:pt x="5299" y="894"/>
                  <a:pt x="5311" y="882"/>
                  <a:pt x="5311" y="858"/>
                </a:cubicBezTo>
                <a:lnTo>
                  <a:pt x="5430" y="608"/>
                </a:lnTo>
                <a:cubicBezTo>
                  <a:pt x="5466" y="525"/>
                  <a:pt x="5430" y="418"/>
                  <a:pt x="5335" y="382"/>
                </a:cubicBezTo>
                <a:lnTo>
                  <a:pt x="5049" y="251"/>
                </a:lnTo>
                <a:cubicBezTo>
                  <a:pt x="5030" y="243"/>
                  <a:pt x="5010" y="239"/>
                  <a:pt x="4989" y="239"/>
                </a:cubicBezTo>
                <a:cubicBezTo>
                  <a:pt x="4920" y="239"/>
                  <a:pt x="4850" y="282"/>
                  <a:pt x="4823" y="346"/>
                </a:cubicBezTo>
                <a:lnTo>
                  <a:pt x="4716" y="596"/>
                </a:lnTo>
                <a:cubicBezTo>
                  <a:pt x="4704" y="608"/>
                  <a:pt x="4704" y="632"/>
                  <a:pt x="4704" y="644"/>
                </a:cubicBezTo>
                <a:cubicBezTo>
                  <a:pt x="4478" y="572"/>
                  <a:pt x="4251" y="525"/>
                  <a:pt x="4025" y="501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4" y="1"/>
                  <a:pt x="38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47"/>
          <p:cNvSpPr/>
          <p:nvPr/>
        </p:nvSpPr>
        <p:spPr>
          <a:xfrm flipH="1">
            <a:off x="77988" y="3546361"/>
            <a:ext cx="815738" cy="813318"/>
          </a:xfrm>
          <a:custGeom>
            <a:rect b="b" l="l" r="r" t="t"/>
            <a:pathLst>
              <a:path extrusionOk="0" h="18817" w="18873">
                <a:moveTo>
                  <a:pt x="11200" y="3195"/>
                </a:moveTo>
                <a:cubicBezTo>
                  <a:pt x="11272" y="3195"/>
                  <a:pt x="11346" y="3206"/>
                  <a:pt x="11419" y="3229"/>
                </a:cubicBezTo>
                <a:cubicBezTo>
                  <a:pt x="12824" y="3694"/>
                  <a:pt x="14038" y="4622"/>
                  <a:pt x="14836" y="5861"/>
                </a:cubicBezTo>
                <a:cubicBezTo>
                  <a:pt x="15074" y="6230"/>
                  <a:pt x="14931" y="6730"/>
                  <a:pt x="14538" y="6920"/>
                </a:cubicBezTo>
                <a:cubicBezTo>
                  <a:pt x="14122" y="7123"/>
                  <a:pt x="13717" y="7313"/>
                  <a:pt x="13300" y="7504"/>
                </a:cubicBezTo>
                <a:cubicBezTo>
                  <a:pt x="13197" y="7553"/>
                  <a:pt x="13089" y="7577"/>
                  <a:pt x="12981" y="7577"/>
                </a:cubicBezTo>
                <a:cubicBezTo>
                  <a:pt x="12752" y="7577"/>
                  <a:pt x="12529" y="7468"/>
                  <a:pt x="12383" y="7265"/>
                </a:cubicBezTo>
                <a:cubicBezTo>
                  <a:pt x="11967" y="6670"/>
                  <a:pt x="11371" y="6218"/>
                  <a:pt x="10693" y="5968"/>
                </a:cubicBezTo>
                <a:cubicBezTo>
                  <a:pt x="10359" y="5837"/>
                  <a:pt x="10157" y="5491"/>
                  <a:pt x="10228" y="5146"/>
                </a:cubicBezTo>
                <a:cubicBezTo>
                  <a:pt x="10312" y="4694"/>
                  <a:pt x="10395" y="4241"/>
                  <a:pt x="10478" y="3801"/>
                </a:cubicBezTo>
                <a:cubicBezTo>
                  <a:pt x="10547" y="3437"/>
                  <a:pt x="10859" y="3195"/>
                  <a:pt x="11200" y="3195"/>
                </a:cubicBezTo>
                <a:close/>
                <a:moveTo>
                  <a:pt x="6244" y="3840"/>
                </a:moveTo>
                <a:cubicBezTo>
                  <a:pt x="6517" y="3840"/>
                  <a:pt x="6779" y="3994"/>
                  <a:pt x="6906" y="4265"/>
                </a:cubicBezTo>
                <a:cubicBezTo>
                  <a:pt x="7109" y="4670"/>
                  <a:pt x="7299" y="5087"/>
                  <a:pt x="7502" y="5491"/>
                </a:cubicBezTo>
                <a:cubicBezTo>
                  <a:pt x="7657" y="5825"/>
                  <a:pt x="7549" y="6206"/>
                  <a:pt x="7252" y="6408"/>
                </a:cubicBezTo>
                <a:cubicBezTo>
                  <a:pt x="6656" y="6837"/>
                  <a:pt x="6204" y="7420"/>
                  <a:pt x="5954" y="8099"/>
                </a:cubicBezTo>
                <a:cubicBezTo>
                  <a:pt x="5839" y="8402"/>
                  <a:pt x="5559" y="8586"/>
                  <a:pt x="5258" y="8586"/>
                </a:cubicBezTo>
                <a:cubicBezTo>
                  <a:pt x="5217" y="8586"/>
                  <a:pt x="5174" y="8582"/>
                  <a:pt x="5132" y="8575"/>
                </a:cubicBezTo>
                <a:cubicBezTo>
                  <a:pt x="4680" y="8492"/>
                  <a:pt x="4228" y="8408"/>
                  <a:pt x="3787" y="8325"/>
                </a:cubicBezTo>
                <a:cubicBezTo>
                  <a:pt x="3346" y="8242"/>
                  <a:pt x="3085" y="7801"/>
                  <a:pt x="3227" y="7373"/>
                </a:cubicBezTo>
                <a:cubicBezTo>
                  <a:pt x="3680" y="5968"/>
                  <a:pt x="4609" y="4765"/>
                  <a:pt x="5847" y="3956"/>
                </a:cubicBezTo>
                <a:cubicBezTo>
                  <a:pt x="5972" y="3877"/>
                  <a:pt x="6109" y="3840"/>
                  <a:pt x="6244" y="3840"/>
                </a:cubicBezTo>
                <a:close/>
                <a:moveTo>
                  <a:pt x="9211" y="7035"/>
                </a:moveTo>
                <a:cubicBezTo>
                  <a:pt x="9716" y="7035"/>
                  <a:pt x="10226" y="7195"/>
                  <a:pt x="10657" y="7527"/>
                </a:cubicBezTo>
                <a:cubicBezTo>
                  <a:pt x="11693" y="8325"/>
                  <a:pt x="11883" y="9813"/>
                  <a:pt x="11086" y="10849"/>
                </a:cubicBezTo>
                <a:cubicBezTo>
                  <a:pt x="10620" y="11454"/>
                  <a:pt x="9919" y="11771"/>
                  <a:pt x="9210" y="11771"/>
                </a:cubicBezTo>
                <a:cubicBezTo>
                  <a:pt x="8704" y="11771"/>
                  <a:pt x="8195" y="11610"/>
                  <a:pt x="7764" y="11278"/>
                </a:cubicBezTo>
                <a:cubicBezTo>
                  <a:pt x="6728" y="10480"/>
                  <a:pt x="6537" y="8992"/>
                  <a:pt x="7335" y="7956"/>
                </a:cubicBezTo>
                <a:cubicBezTo>
                  <a:pt x="7801" y="7351"/>
                  <a:pt x="8502" y="7035"/>
                  <a:pt x="9211" y="7035"/>
                </a:cubicBezTo>
                <a:close/>
                <a:moveTo>
                  <a:pt x="13533" y="10220"/>
                </a:moveTo>
                <a:cubicBezTo>
                  <a:pt x="13574" y="10220"/>
                  <a:pt x="13615" y="10223"/>
                  <a:pt x="13657" y="10230"/>
                </a:cubicBezTo>
                <a:cubicBezTo>
                  <a:pt x="14110" y="10313"/>
                  <a:pt x="14550" y="10409"/>
                  <a:pt x="15003" y="10492"/>
                </a:cubicBezTo>
                <a:cubicBezTo>
                  <a:pt x="15431" y="10563"/>
                  <a:pt x="15705" y="11016"/>
                  <a:pt x="15562" y="11433"/>
                </a:cubicBezTo>
                <a:cubicBezTo>
                  <a:pt x="15110" y="12838"/>
                  <a:pt x="14181" y="14052"/>
                  <a:pt x="12931" y="14850"/>
                </a:cubicBezTo>
                <a:cubicBezTo>
                  <a:pt x="12809" y="14929"/>
                  <a:pt x="12672" y="14966"/>
                  <a:pt x="12537" y="14966"/>
                </a:cubicBezTo>
                <a:cubicBezTo>
                  <a:pt x="12264" y="14966"/>
                  <a:pt x="11999" y="14815"/>
                  <a:pt x="11871" y="14552"/>
                </a:cubicBezTo>
                <a:cubicBezTo>
                  <a:pt x="11681" y="14135"/>
                  <a:pt x="11478" y="13731"/>
                  <a:pt x="11288" y="13314"/>
                </a:cubicBezTo>
                <a:cubicBezTo>
                  <a:pt x="11133" y="12992"/>
                  <a:pt x="11240" y="12599"/>
                  <a:pt x="11538" y="12397"/>
                </a:cubicBezTo>
                <a:cubicBezTo>
                  <a:pt x="12121" y="11980"/>
                  <a:pt x="12586" y="11385"/>
                  <a:pt x="12836" y="10706"/>
                </a:cubicBezTo>
                <a:cubicBezTo>
                  <a:pt x="12941" y="10412"/>
                  <a:pt x="13222" y="10220"/>
                  <a:pt x="13533" y="10220"/>
                </a:cubicBezTo>
                <a:close/>
                <a:moveTo>
                  <a:pt x="5799" y="11231"/>
                </a:moveTo>
                <a:cubicBezTo>
                  <a:pt x="6031" y="11231"/>
                  <a:pt x="6255" y="11343"/>
                  <a:pt x="6394" y="11540"/>
                </a:cubicBezTo>
                <a:cubicBezTo>
                  <a:pt x="6823" y="12135"/>
                  <a:pt x="7407" y="12588"/>
                  <a:pt x="8097" y="12849"/>
                </a:cubicBezTo>
                <a:cubicBezTo>
                  <a:pt x="8430" y="12969"/>
                  <a:pt x="8633" y="13314"/>
                  <a:pt x="8561" y="13671"/>
                </a:cubicBezTo>
                <a:cubicBezTo>
                  <a:pt x="8478" y="14112"/>
                  <a:pt x="8395" y="14564"/>
                  <a:pt x="8311" y="15016"/>
                </a:cubicBezTo>
                <a:cubicBezTo>
                  <a:pt x="8243" y="15370"/>
                  <a:pt x="7931" y="15610"/>
                  <a:pt x="7584" y="15610"/>
                </a:cubicBezTo>
                <a:cubicBezTo>
                  <a:pt x="7510" y="15610"/>
                  <a:pt x="7434" y="15599"/>
                  <a:pt x="7359" y="15576"/>
                </a:cubicBezTo>
                <a:cubicBezTo>
                  <a:pt x="5954" y="15124"/>
                  <a:pt x="4751" y="14195"/>
                  <a:pt x="3954" y="12945"/>
                </a:cubicBezTo>
                <a:cubicBezTo>
                  <a:pt x="3704" y="12576"/>
                  <a:pt x="3847" y="12076"/>
                  <a:pt x="4251" y="11885"/>
                </a:cubicBezTo>
                <a:cubicBezTo>
                  <a:pt x="4656" y="11695"/>
                  <a:pt x="5073" y="11492"/>
                  <a:pt x="5490" y="11302"/>
                </a:cubicBezTo>
                <a:cubicBezTo>
                  <a:pt x="5590" y="11254"/>
                  <a:pt x="5695" y="11231"/>
                  <a:pt x="5799" y="11231"/>
                </a:cubicBezTo>
                <a:close/>
                <a:moveTo>
                  <a:pt x="8666" y="0"/>
                </a:moveTo>
                <a:cubicBezTo>
                  <a:pt x="8651" y="0"/>
                  <a:pt x="8636" y="1"/>
                  <a:pt x="8621" y="3"/>
                </a:cubicBezTo>
                <a:lnTo>
                  <a:pt x="7823" y="110"/>
                </a:lnTo>
                <a:cubicBezTo>
                  <a:pt x="7585" y="146"/>
                  <a:pt x="7407" y="360"/>
                  <a:pt x="7442" y="598"/>
                </a:cubicBezTo>
                <a:lnTo>
                  <a:pt x="7537" y="1300"/>
                </a:lnTo>
                <a:cubicBezTo>
                  <a:pt x="7537" y="1324"/>
                  <a:pt x="7549" y="1348"/>
                  <a:pt x="7549" y="1372"/>
                </a:cubicBezTo>
                <a:cubicBezTo>
                  <a:pt x="7049" y="1491"/>
                  <a:pt x="6561" y="1646"/>
                  <a:pt x="6097" y="1860"/>
                </a:cubicBezTo>
                <a:cubicBezTo>
                  <a:pt x="6085" y="1836"/>
                  <a:pt x="6073" y="1812"/>
                  <a:pt x="6061" y="1789"/>
                </a:cubicBezTo>
                <a:lnTo>
                  <a:pt x="5716" y="1181"/>
                </a:lnTo>
                <a:cubicBezTo>
                  <a:pt x="5636" y="1037"/>
                  <a:pt x="5490" y="957"/>
                  <a:pt x="5339" y="957"/>
                </a:cubicBezTo>
                <a:cubicBezTo>
                  <a:pt x="5265" y="957"/>
                  <a:pt x="5190" y="976"/>
                  <a:pt x="5121" y="1015"/>
                </a:cubicBezTo>
                <a:lnTo>
                  <a:pt x="4418" y="1408"/>
                </a:lnTo>
                <a:cubicBezTo>
                  <a:pt x="4216" y="1527"/>
                  <a:pt x="4144" y="1800"/>
                  <a:pt x="4263" y="2003"/>
                </a:cubicBezTo>
                <a:lnTo>
                  <a:pt x="4609" y="2622"/>
                </a:lnTo>
                <a:cubicBezTo>
                  <a:pt x="4620" y="2634"/>
                  <a:pt x="4632" y="2658"/>
                  <a:pt x="4644" y="2670"/>
                </a:cubicBezTo>
                <a:cubicBezTo>
                  <a:pt x="4204" y="2979"/>
                  <a:pt x="3787" y="3348"/>
                  <a:pt x="3406" y="3753"/>
                </a:cubicBezTo>
                <a:cubicBezTo>
                  <a:pt x="3370" y="3694"/>
                  <a:pt x="3335" y="3646"/>
                  <a:pt x="3287" y="3610"/>
                </a:cubicBezTo>
                <a:lnTo>
                  <a:pt x="2715" y="3170"/>
                </a:lnTo>
                <a:cubicBezTo>
                  <a:pt x="2637" y="3111"/>
                  <a:pt x="2545" y="3082"/>
                  <a:pt x="2453" y="3082"/>
                </a:cubicBezTo>
                <a:cubicBezTo>
                  <a:pt x="2322" y="3082"/>
                  <a:pt x="2192" y="3141"/>
                  <a:pt x="2108" y="3253"/>
                </a:cubicBezTo>
                <a:lnTo>
                  <a:pt x="1608" y="3896"/>
                </a:lnTo>
                <a:cubicBezTo>
                  <a:pt x="1465" y="4086"/>
                  <a:pt x="1501" y="4360"/>
                  <a:pt x="1692" y="4515"/>
                </a:cubicBezTo>
                <a:lnTo>
                  <a:pt x="2251" y="4944"/>
                </a:lnTo>
                <a:cubicBezTo>
                  <a:pt x="2299" y="4979"/>
                  <a:pt x="2358" y="5015"/>
                  <a:pt x="2418" y="5027"/>
                </a:cubicBezTo>
                <a:cubicBezTo>
                  <a:pt x="2168" y="5420"/>
                  <a:pt x="1953" y="5825"/>
                  <a:pt x="1787" y="6242"/>
                </a:cubicBezTo>
                <a:cubicBezTo>
                  <a:pt x="1775" y="6242"/>
                  <a:pt x="1751" y="6230"/>
                  <a:pt x="1739" y="6230"/>
                </a:cubicBezTo>
                <a:lnTo>
                  <a:pt x="1060" y="6027"/>
                </a:lnTo>
                <a:cubicBezTo>
                  <a:pt x="1018" y="6014"/>
                  <a:pt x="976" y="6008"/>
                  <a:pt x="933" y="6008"/>
                </a:cubicBezTo>
                <a:cubicBezTo>
                  <a:pt x="748" y="6008"/>
                  <a:pt x="573" y="6129"/>
                  <a:pt x="525" y="6313"/>
                </a:cubicBezTo>
                <a:lnTo>
                  <a:pt x="287" y="7087"/>
                </a:lnTo>
                <a:cubicBezTo>
                  <a:pt x="215" y="7313"/>
                  <a:pt x="346" y="7563"/>
                  <a:pt x="584" y="7635"/>
                </a:cubicBezTo>
                <a:lnTo>
                  <a:pt x="1263" y="7837"/>
                </a:lnTo>
                <a:lnTo>
                  <a:pt x="1299" y="7837"/>
                </a:lnTo>
                <a:cubicBezTo>
                  <a:pt x="1191" y="8444"/>
                  <a:pt x="1144" y="9039"/>
                  <a:pt x="1156" y="9647"/>
                </a:cubicBezTo>
                <a:lnTo>
                  <a:pt x="1108" y="9647"/>
                </a:lnTo>
                <a:lnTo>
                  <a:pt x="418" y="9742"/>
                </a:lnTo>
                <a:cubicBezTo>
                  <a:pt x="168" y="9766"/>
                  <a:pt x="1" y="9992"/>
                  <a:pt x="37" y="10230"/>
                </a:cubicBezTo>
                <a:lnTo>
                  <a:pt x="144" y="11028"/>
                </a:lnTo>
                <a:cubicBezTo>
                  <a:pt x="165" y="11244"/>
                  <a:pt x="354" y="11402"/>
                  <a:pt x="567" y="11402"/>
                </a:cubicBezTo>
                <a:cubicBezTo>
                  <a:pt x="589" y="11402"/>
                  <a:pt x="610" y="11400"/>
                  <a:pt x="632" y="11397"/>
                </a:cubicBezTo>
                <a:lnTo>
                  <a:pt x="1322" y="11314"/>
                </a:lnTo>
                <a:cubicBezTo>
                  <a:pt x="1346" y="11302"/>
                  <a:pt x="1358" y="11302"/>
                  <a:pt x="1370" y="11302"/>
                </a:cubicBezTo>
                <a:cubicBezTo>
                  <a:pt x="1477" y="11742"/>
                  <a:pt x="1620" y="12183"/>
                  <a:pt x="1799" y="12611"/>
                </a:cubicBezTo>
                <a:cubicBezTo>
                  <a:pt x="1787" y="12623"/>
                  <a:pt x="1775" y="12623"/>
                  <a:pt x="1763" y="12635"/>
                </a:cubicBezTo>
                <a:lnTo>
                  <a:pt x="1144" y="12969"/>
                </a:lnTo>
                <a:cubicBezTo>
                  <a:pt x="930" y="13088"/>
                  <a:pt x="846" y="13350"/>
                  <a:pt x="965" y="13564"/>
                </a:cubicBezTo>
                <a:lnTo>
                  <a:pt x="1346" y="14266"/>
                </a:lnTo>
                <a:cubicBezTo>
                  <a:pt x="1428" y="14414"/>
                  <a:pt x="1578" y="14499"/>
                  <a:pt x="1733" y="14499"/>
                </a:cubicBezTo>
                <a:cubicBezTo>
                  <a:pt x="1804" y="14499"/>
                  <a:pt x="1875" y="14482"/>
                  <a:pt x="1942" y="14445"/>
                </a:cubicBezTo>
                <a:lnTo>
                  <a:pt x="2561" y="14112"/>
                </a:lnTo>
                <a:cubicBezTo>
                  <a:pt x="2573" y="14100"/>
                  <a:pt x="2596" y="14088"/>
                  <a:pt x="2608" y="14076"/>
                </a:cubicBezTo>
                <a:cubicBezTo>
                  <a:pt x="2942" y="14552"/>
                  <a:pt x="3323" y="15004"/>
                  <a:pt x="3763" y="15421"/>
                </a:cubicBezTo>
                <a:cubicBezTo>
                  <a:pt x="3751" y="15433"/>
                  <a:pt x="3727" y="15445"/>
                  <a:pt x="3716" y="15469"/>
                </a:cubicBezTo>
                <a:lnTo>
                  <a:pt x="3287" y="16017"/>
                </a:lnTo>
                <a:cubicBezTo>
                  <a:pt x="3144" y="16219"/>
                  <a:pt x="3180" y="16493"/>
                  <a:pt x="3370" y="16636"/>
                </a:cubicBezTo>
                <a:lnTo>
                  <a:pt x="4001" y="17124"/>
                </a:lnTo>
                <a:cubicBezTo>
                  <a:pt x="4080" y="17183"/>
                  <a:pt x="4172" y="17211"/>
                  <a:pt x="4265" y="17211"/>
                </a:cubicBezTo>
                <a:cubicBezTo>
                  <a:pt x="4397" y="17211"/>
                  <a:pt x="4529" y="17153"/>
                  <a:pt x="4620" y="17040"/>
                </a:cubicBezTo>
                <a:lnTo>
                  <a:pt x="5049" y="16481"/>
                </a:lnTo>
                <a:cubicBezTo>
                  <a:pt x="5061" y="16469"/>
                  <a:pt x="5073" y="16445"/>
                  <a:pt x="5085" y="16421"/>
                </a:cubicBezTo>
                <a:cubicBezTo>
                  <a:pt x="5549" y="16707"/>
                  <a:pt x="6025" y="16945"/>
                  <a:pt x="6514" y="17124"/>
                </a:cubicBezTo>
                <a:cubicBezTo>
                  <a:pt x="6502" y="17148"/>
                  <a:pt x="6490" y="17171"/>
                  <a:pt x="6478" y="17195"/>
                </a:cubicBezTo>
                <a:lnTo>
                  <a:pt x="6299" y="17874"/>
                </a:lnTo>
                <a:cubicBezTo>
                  <a:pt x="6240" y="18112"/>
                  <a:pt x="6383" y="18350"/>
                  <a:pt x="6609" y="18410"/>
                </a:cubicBezTo>
                <a:lnTo>
                  <a:pt x="7383" y="18624"/>
                </a:lnTo>
                <a:cubicBezTo>
                  <a:pt x="7419" y="18633"/>
                  <a:pt x="7456" y="18638"/>
                  <a:pt x="7492" y="18638"/>
                </a:cubicBezTo>
                <a:cubicBezTo>
                  <a:pt x="7690" y="18638"/>
                  <a:pt x="7868" y="18506"/>
                  <a:pt x="7918" y="18314"/>
                </a:cubicBezTo>
                <a:lnTo>
                  <a:pt x="8109" y="17624"/>
                </a:lnTo>
                <a:cubicBezTo>
                  <a:pt x="8109" y="17600"/>
                  <a:pt x="8121" y="17576"/>
                  <a:pt x="8121" y="17541"/>
                </a:cubicBezTo>
                <a:cubicBezTo>
                  <a:pt x="8528" y="17607"/>
                  <a:pt x="8943" y="17643"/>
                  <a:pt x="9354" y="17643"/>
                </a:cubicBezTo>
                <a:cubicBezTo>
                  <a:pt x="9459" y="17643"/>
                  <a:pt x="9564" y="17641"/>
                  <a:pt x="9669" y="17636"/>
                </a:cubicBezTo>
                <a:cubicBezTo>
                  <a:pt x="9669" y="17671"/>
                  <a:pt x="9669" y="17695"/>
                  <a:pt x="9681" y="17731"/>
                </a:cubicBezTo>
                <a:lnTo>
                  <a:pt x="9764" y="18433"/>
                </a:lnTo>
                <a:cubicBezTo>
                  <a:pt x="9797" y="18656"/>
                  <a:pt x="9987" y="18817"/>
                  <a:pt x="10207" y="18817"/>
                </a:cubicBezTo>
                <a:cubicBezTo>
                  <a:pt x="10222" y="18817"/>
                  <a:pt x="10237" y="18816"/>
                  <a:pt x="10252" y="18814"/>
                </a:cubicBezTo>
                <a:lnTo>
                  <a:pt x="11050" y="18707"/>
                </a:lnTo>
                <a:cubicBezTo>
                  <a:pt x="11288" y="18672"/>
                  <a:pt x="11455" y="18457"/>
                  <a:pt x="11431" y="18219"/>
                </a:cubicBezTo>
                <a:lnTo>
                  <a:pt x="11336" y="17517"/>
                </a:lnTo>
                <a:cubicBezTo>
                  <a:pt x="11336" y="17481"/>
                  <a:pt x="11324" y="17445"/>
                  <a:pt x="11312" y="17421"/>
                </a:cubicBezTo>
                <a:cubicBezTo>
                  <a:pt x="11812" y="17302"/>
                  <a:pt x="12300" y="17136"/>
                  <a:pt x="12764" y="16921"/>
                </a:cubicBezTo>
                <a:cubicBezTo>
                  <a:pt x="12776" y="16957"/>
                  <a:pt x="12788" y="16993"/>
                  <a:pt x="12812" y="17029"/>
                </a:cubicBezTo>
                <a:lnTo>
                  <a:pt x="13157" y="17636"/>
                </a:lnTo>
                <a:cubicBezTo>
                  <a:pt x="13238" y="17780"/>
                  <a:pt x="13383" y="17860"/>
                  <a:pt x="13535" y="17860"/>
                </a:cubicBezTo>
                <a:cubicBezTo>
                  <a:pt x="13608" y="17860"/>
                  <a:pt x="13683" y="17841"/>
                  <a:pt x="13753" y="17802"/>
                </a:cubicBezTo>
                <a:lnTo>
                  <a:pt x="14455" y="17398"/>
                </a:lnTo>
                <a:cubicBezTo>
                  <a:pt x="14657" y="17279"/>
                  <a:pt x="14729" y="17017"/>
                  <a:pt x="14610" y="16802"/>
                </a:cubicBezTo>
                <a:lnTo>
                  <a:pt x="14265" y="16195"/>
                </a:lnTo>
                <a:cubicBezTo>
                  <a:pt x="14241" y="16159"/>
                  <a:pt x="14217" y="16124"/>
                  <a:pt x="14193" y="16100"/>
                </a:cubicBezTo>
                <a:cubicBezTo>
                  <a:pt x="14622" y="15790"/>
                  <a:pt x="15027" y="15433"/>
                  <a:pt x="15408" y="15040"/>
                </a:cubicBezTo>
                <a:cubicBezTo>
                  <a:pt x="15431" y="15064"/>
                  <a:pt x="15455" y="15100"/>
                  <a:pt x="15491" y="15124"/>
                </a:cubicBezTo>
                <a:lnTo>
                  <a:pt x="16050" y="15552"/>
                </a:lnTo>
                <a:cubicBezTo>
                  <a:pt x="16131" y="15618"/>
                  <a:pt x="16227" y="15649"/>
                  <a:pt x="16322" y="15649"/>
                </a:cubicBezTo>
                <a:cubicBezTo>
                  <a:pt x="16451" y="15649"/>
                  <a:pt x="16580" y="15591"/>
                  <a:pt x="16670" y="15481"/>
                </a:cubicBezTo>
                <a:lnTo>
                  <a:pt x="17158" y="14838"/>
                </a:lnTo>
                <a:cubicBezTo>
                  <a:pt x="17301" y="14647"/>
                  <a:pt x="17265" y="14373"/>
                  <a:pt x="17074" y="14231"/>
                </a:cubicBezTo>
                <a:lnTo>
                  <a:pt x="16515" y="13802"/>
                </a:lnTo>
                <a:cubicBezTo>
                  <a:pt x="16479" y="13766"/>
                  <a:pt x="16443" y="13754"/>
                  <a:pt x="16408" y="13731"/>
                </a:cubicBezTo>
                <a:cubicBezTo>
                  <a:pt x="16646" y="13350"/>
                  <a:pt x="16848" y="12945"/>
                  <a:pt x="17015" y="12528"/>
                </a:cubicBezTo>
                <a:cubicBezTo>
                  <a:pt x="17051" y="12552"/>
                  <a:pt x="17086" y="12576"/>
                  <a:pt x="17134" y="12588"/>
                </a:cubicBezTo>
                <a:lnTo>
                  <a:pt x="17813" y="12790"/>
                </a:lnTo>
                <a:cubicBezTo>
                  <a:pt x="17855" y="12803"/>
                  <a:pt x="17897" y="12809"/>
                  <a:pt x="17940" y="12809"/>
                </a:cubicBezTo>
                <a:cubicBezTo>
                  <a:pt x="18125" y="12809"/>
                  <a:pt x="18300" y="12688"/>
                  <a:pt x="18348" y="12504"/>
                </a:cubicBezTo>
                <a:lnTo>
                  <a:pt x="18586" y="11730"/>
                </a:lnTo>
                <a:cubicBezTo>
                  <a:pt x="18658" y="11504"/>
                  <a:pt x="18527" y="11254"/>
                  <a:pt x="18289" y="11183"/>
                </a:cubicBezTo>
                <a:lnTo>
                  <a:pt x="17610" y="10980"/>
                </a:lnTo>
                <a:cubicBezTo>
                  <a:pt x="17574" y="10968"/>
                  <a:pt x="17527" y="10968"/>
                  <a:pt x="17479" y="10968"/>
                </a:cubicBezTo>
                <a:cubicBezTo>
                  <a:pt x="17598" y="10373"/>
                  <a:pt x="17646" y="9766"/>
                  <a:pt x="17622" y="9159"/>
                </a:cubicBezTo>
                <a:lnTo>
                  <a:pt x="17622" y="9159"/>
                </a:lnTo>
                <a:cubicBezTo>
                  <a:pt x="17670" y="9170"/>
                  <a:pt x="17717" y="9170"/>
                  <a:pt x="17765" y="9170"/>
                </a:cubicBezTo>
                <a:lnTo>
                  <a:pt x="18456" y="9075"/>
                </a:lnTo>
                <a:cubicBezTo>
                  <a:pt x="18706" y="9051"/>
                  <a:pt x="18872" y="8825"/>
                  <a:pt x="18837" y="8587"/>
                </a:cubicBezTo>
                <a:lnTo>
                  <a:pt x="18729" y="7789"/>
                </a:lnTo>
                <a:cubicBezTo>
                  <a:pt x="18708" y="7573"/>
                  <a:pt x="18519" y="7415"/>
                  <a:pt x="18306" y="7415"/>
                </a:cubicBezTo>
                <a:cubicBezTo>
                  <a:pt x="18284" y="7415"/>
                  <a:pt x="18263" y="7417"/>
                  <a:pt x="18241" y="7420"/>
                </a:cubicBezTo>
                <a:lnTo>
                  <a:pt x="17551" y="7504"/>
                </a:lnTo>
                <a:cubicBezTo>
                  <a:pt x="17503" y="7515"/>
                  <a:pt x="17455" y="7527"/>
                  <a:pt x="17420" y="7539"/>
                </a:cubicBezTo>
                <a:cubicBezTo>
                  <a:pt x="17313" y="7099"/>
                  <a:pt x="17170" y="6658"/>
                  <a:pt x="16991" y="6230"/>
                </a:cubicBezTo>
                <a:cubicBezTo>
                  <a:pt x="17039" y="6218"/>
                  <a:pt x="17074" y="6206"/>
                  <a:pt x="17110" y="6182"/>
                </a:cubicBezTo>
                <a:lnTo>
                  <a:pt x="17729" y="5849"/>
                </a:lnTo>
                <a:cubicBezTo>
                  <a:pt x="17944" y="5730"/>
                  <a:pt x="18027" y="5468"/>
                  <a:pt x="17908" y="5253"/>
                </a:cubicBezTo>
                <a:lnTo>
                  <a:pt x="17527" y="4551"/>
                </a:lnTo>
                <a:cubicBezTo>
                  <a:pt x="17445" y="4403"/>
                  <a:pt x="17295" y="4318"/>
                  <a:pt x="17140" y="4318"/>
                </a:cubicBezTo>
                <a:cubicBezTo>
                  <a:pt x="17070" y="4318"/>
                  <a:pt x="16998" y="4335"/>
                  <a:pt x="16932" y="4372"/>
                </a:cubicBezTo>
                <a:lnTo>
                  <a:pt x="16312" y="4706"/>
                </a:lnTo>
                <a:cubicBezTo>
                  <a:pt x="16277" y="4729"/>
                  <a:pt x="16241" y="4753"/>
                  <a:pt x="16217" y="4777"/>
                </a:cubicBezTo>
                <a:cubicBezTo>
                  <a:pt x="15884" y="4301"/>
                  <a:pt x="15503" y="3848"/>
                  <a:pt x="15074" y="3432"/>
                </a:cubicBezTo>
                <a:cubicBezTo>
                  <a:pt x="15098" y="3408"/>
                  <a:pt x="15134" y="3384"/>
                  <a:pt x="15157" y="3348"/>
                </a:cubicBezTo>
                <a:lnTo>
                  <a:pt x="15586" y="2789"/>
                </a:lnTo>
                <a:cubicBezTo>
                  <a:pt x="15729" y="2598"/>
                  <a:pt x="15693" y="2324"/>
                  <a:pt x="15503" y="2181"/>
                </a:cubicBezTo>
                <a:lnTo>
                  <a:pt x="14872" y="1693"/>
                </a:lnTo>
                <a:cubicBezTo>
                  <a:pt x="14791" y="1628"/>
                  <a:pt x="14696" y="1596"/>
                  <a:pt x="14601" y="1596"/>
                </a:cubicBezTo>
                <a:cubicBezTo>
                  <a:pt x="14471" y="1596"/>
                  <a:pt x="14342" y="1655"/>
                  <a:pt x="14253" y="1765"/>
                </a:cubicBezTo>
                <a:lnTo>
                  <a:pt x="13824" y="2324"/>
                </a:lnTo>
                <a:cubicBezTo>
                  <a:pt x="13800" y="2360"/>
                  <a:pt x="13788" y="2396"/>
                  <a:pt x="13764" y="2420"/>
                </a:cubicBezTo>
                <a:cubicBezTo>
                  <a:pt x="13312" y="2134"/>
                  <a:pt x="12836" y="1908"/>
                  <a:pt x="12348" y="1717"/>
                </a:cubicBezTo>
                <a:cubicBezTo>
                  <a:pt x="12371" y="1681"/>
                  <a:pt x="12383" y="1658"/>
                  <a:pt x="12395" y="1622"/>
                </a:cubicBezTo>
                <a:lnTo>
                  <a:pt x="12574" y="943"/>
                </a:lnTo>
                <a:cubicBezTo>
                  <a:pt x="12633" y="705"/>
                  <a:pt x="12490" y="467"/>
                  <a:pt x="12264" y="407"/>
                </a:cubicBezTo>
                <a:lnTo>
                  <a:pt x="11490" y="193"/>
                </a:lnTo>
                <a:cubicBezTo>
                  <a:pt x="11454" y="184"/>
                  <a:pt x="11417" y="180"/>
                  <a:pt x="11381" y="180"/>
                </a:cubicBezTo>
                <a:cubicBezTo>
                  <a:pt x="11183" y="180"/>
                  <a:pt x="11005" y="311"/>
                  <a:pt x="10955" y="503"/>
                </a:cubicBezTo>
                <a:lnTo>
                  <a:pt x="10764" y="1181"/>
                </a:lnTo>
                <a:cubicBezTo>
                  <a:pt x="10764" y="1217"/>
                  <a:pt x="10752" y="1253"/>
                  <a:pt x="10752" y="1277"/>
                </a:cubicBezTo>
                <a:cubicBezTo>
                  <a:pt x="10304" y="1204"/>
                  <a:pt x="9847" y="1167"/>
                  <a:pt x="9397" y="1167"/>
                </a:cubicBezTo>
                <a:cubicBezTo>
                  <a:pt x="9333" y="1167"/>
                  <a:pt x="9268" y="1168"/>
                  <a:pt x="9204" y="1169"/>
                </a:cubicBezTo>
                <a:cubicBezTo>
                  <a:pt x="9204" y="1146"/>
                  <a:pt x="9204" y="1110"/>
                  <a:pt x="9192" y="1086"/>
                </a:cubicBezTo>
                <a:lnTo>
                  <a:pt x="9109" y="384"/>
                </a:lnTo>
                <a:cubicBezTo>
                  <a:pt x="9076" y="161"/>
                  <a:pt x="8886" y="0"/>
                  <a:pt x="86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47"/>
          <p:cNvSpPr/>
          <p:nvPr/>
        </p:nvSpPr>
        <p:spPr>
          <a:xfrm>
            <a:off x="22713" y="2638726"/>
            <a:ext cx="610447" cy="599751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7"/>
          <p:cNvSpPr/>
          <p:nvPr/>
        </p:nvSpPr>
        <p:spPr>
          <a:xfrm>
            <a:off x="562950" y="4605944"/>
            <a:ext cx="1040016" cy="1021794"/>
          </a:xfrm>
          <a:custGeom>
            <a:rect b="b" l="l" r="r" t="t"/>
            <a:pathLst>
              <a:path extrusionOk="0" h="54056" w="55020">
                <a:moveTo>
                  <a:pt x="27409" y="22218"/>
                </a:moveTo>
                <a:cubicBezTo>
                  <a:pt x="30147" y="22218"/>
                  <a:pt x="32374" y="24397"/>
                  <a:pt x="32374" y="27100"/>
                </a:cubicBezTo>
                <a:cubicBezTo>
                  <a:pt x="32374" y="29802"/>
                  <a:pt x="30147" y="31981"/>
                  <a:pt x="27409" y="31981"/>
                </a:cubicBezTo>
                <a:cubicBezTo>
                  <a:pt x="24658" y="31981"/>
                  <a:pt x="22432" y="29802"/>
                  <a:pt x="22432" y="27100"/>
                </a:cubicBezTo>
                <a:cubicBezTo>
                  <a:pt x="22432" y="24397"/>
                  <a:pt x="24658" y="22218"/>
                  <a:pt x="27409" y="22218"/>
                </a:cubicBezTo>
                <a:close/>
                <a:moveTo>
                  <a:pt x="29099" y="6907"/>
                </a:moveTo>
                <a:cubicBezTo>
                  <a:pt x="39708" y="7752"/>
                  <a:pt x="48042" y="16467"/>
                  <a:pt x="48042" y="27100"/>
                </a:cubicBezTo>
                <a:cubicBezTo>
                  <a:pt x="48042" y="29767"/>
                  <a:pt x="47507" y="32326"/>
                  <a:pt x="46554" y="34660"/>
                </a:cubicBezTo>
                <a:lnTo>
                  <a:pt x="34779" y="28052"/>
                </a:lnTo>
                <a:cubicBezTo>
                  <a:pt x="34826" y="27742"/>
                  <a:pt x="34850" y="27421"/>
                  <a:pt x="34850" y="27100"/>
                </a:cubicBezTo>
                <a:cubicBezTo>
                  <a:pt x="34850" y="23635"/>
                  <a:pt x="32398" y="20742"/>
                  <a:pt x="29099" y="19980"/>
                </a:cubicBezTo>
                <a:lnTo>
                  <a:pt x="29099" y="6907"/>
                </a:lnTo>
                <a:close/>
                <a:moveTo>
                  <a:pt x="26552" y="6847"/>
                </a:moveTo>
                <a:lnTo>
                  <a:pt x="26552" y="19837"/>
                </a:lnTo>
                <a:cubicBezTo>
                  <a:pt x="22837" y="20253"/>
                  <a:pt x="19955" y="23349"/>
                  <a:pt x="19955" y="27100"/>
                </a:cubicBezTo>
                <a:cubicBezTo>
                  <a:pt x="19955" y="27492"/>
                  <a:pt x="20003" y="27873"/>
                  <a:pt x="20063" y="28243"/>
                </a:cubicBezTo>
                <a:lnTo>
                  <a:pt x="8323" y="34827"/>
                </a:lnTo>
                <a:cubicBezTo>
                  <a:pt x="7323" y="32445"/>
                  <a:pt x="6775" y="29838"/>
                  <a:pt x="6775" y="27100"/>
                </a:cubicBezTo>
                <a:cubicBezTo>
                  <a:pt x="6775" y="16193"/>
                  <a:pt x="15550" y="7300"/>
                  <a:pt x="26552" y="6847"/>
                </a:cubicBezTo>
                <a:close/>
                <a:moveTo>
                  <a:pt x="33993" y="30505"/>
                </a:moveTo>
                <a:lnTo>
                  <a:pt x="45447" y="36922"/>
                </a:lnTo>
                <a:cubicBezTo>
                  <a:pt x="41934" y="43149"/>
                  <a:pt x="35172" y="47364"/>
                  <a:pt x="27409" y="47364"/>
                </a:cubicBezTo>
                <a:cubicBezTo>
                  <a:pt x="19705" y="47364"/>
                  <a:pt x="12990" y="43221"/>
                  <a:pt x="9454" y="37077"/>
                </a:cubicBezTo>
                <a:lnTo>
                  <a:pt x="20908" y="30660"/>
                </a:lnTo>
                <a:cubicBezTo>
                  <a:pt x="22170" y="32898"/>
                  <a:pt x="24611" y="34410"/>
                  <a:pt x="27409" y="34410"/>
                </a:cubicBezTo>
                <a:cubicBezTo>
                  <a:pt x="30266" y="34410"/>
                  <a:pt x="32743" y="32826"/>
                  <a:pt x="33993" y="30505"/>
                </a:cubicBezTo>
                <a:close/>
                <a:moveTo>
                  <a:pt x="26325" y="1"/>
                </a:moveTo>
                <a:cubicBezTo>
                  <a:pt x="25635" y="1"/>
                  <a:pt x="25063" y="572"/>
                  <a:pt x="25063" y="1275"/>
                </a:cubicBezTo>
                <a:lnTo>
                  <a:pt x="25063" y="3263"/>
                </a:lnTo>
                <a:cubicBezTo>
                  <a:pt x="25063" y="3382"/>
                  <a:pt x="25087" y="3490"/>
                  <a:pt x="25111" y="3597"/>
                </a:cubicBezTo>
                <a:cubicBezTo>
                  <a:pt x="23551" y="3740"/>
                  <a:pt x="22027" y="4037"/>
                  <a:pt x="20551" y="4466"/>
                </a:cubicBezTo>
                <a:cubicBezTo>
                  <a:pt x="20539" y="4359"/>
                  <a:pt x="20515" y="4263"/>
                  <a:pt x="20467" y="4156"/>
                </a:cubicBezTo>
                <a:lnTo>
                  <a:pt x="19694" y="2311"/>
                </a:lnTo>
                <a:cubicBezTo>
                  <a:pt x="19487" y="1826"/>
                  <a:pt x="19016" y="1537"/>
                  <a:pt x="18526" y="1537"/>
                </a:cubicBezTo>
                <a:cubicBezTo>
                  <a:pt x="18367" y="1537"/>
                  <a:pt x="18205" y="1568"/>
                  <a:pt x="18050" y="1632"/>
                </a:cubicBezTo>
                <a:lnTo>
                  <a:pt x="15872" y="2513"/>
                </a:lnTo>
                <a:cubicBezTo>
                  <a:pt x="15217" y="2787"/>
                  <a:pt x="14907" y="3537"/>
                  <a:pt x="15181" y="4180"/>
                </a:cubicBezTo>
                <a:lnTo>
                  <a:pt x="15967" y="6037"/>
                </a:lnTo>
                <a:cubicBezTo>
                  <a:pt x="16003" y="6121"/>
                  <a:pt x="16050" y="6192"/>
                  <a:pt x="16098" y="6264"/>
                </a:cubicBezTo>
                <a:cubicBezTo>
                  <a:pt x="14752" y="6966"/>
                  <a:pt x="13478" y="7800"/>
                  <a:pt x="12300" y="8740"/>
                </a:cubicBezTo>
                <a:cubicBezTo>
                  <a:pt x="12252" y="8657"/>
                  <a:pt x="12193" y="8585"/>
                  <a:pt x="12133" y="8526"/>
                </a:cubicBezTo>
                <a:lnTo>
                  <a:pt x="10681" y="7097"/>
                </a:lnTo>
                <a:cubicBezTo>
                  <a:pt x="10430" y="6853"/>
                  <a:pt x="10109" y="6731"/>
                  <a:pt x="9789" y="6731"/>
                </a:cubicBezTo>
                <a:cubicBezTo>
                  <a:pt x="9469" y="6731"/>
                  <a:pt x="9151" y="6853"/>
                  <a:pt x="8906" y="7097"/>
                </a:cubicBezTo>
                <a:lnTo>
                  <a:pt x="7252" y="8716"/>
                </a:lnTo>
                <a:cubicBezTo>
                  <a:pt x="6740" y="9216"/>
                  <a:pt x="6740" y="10026"/>
                  <a:pt x="7252" y="10526"/>
                </a:cubicBezTo>
                <a:lnTo>
                  <a:pt x="8704" y="11955"/>
                </a:lnTo>
                <a:cubicBezTo>
                  <a:pt x="8752" y="12002"/>
                  <a:pt x="8799" y="12038"/>
                  <a:pt x="8859" y="12074"/>
                </a:cubicBezTo>
                <a:cubicBezTo>
                  <a:pt x="7906" y="13205"/>
                  <a:pt x="7073" y="14431"/>
                  <a:pt x="6347" y="15717"/>
                </a:cubicBezTo>
                <a:cubicBezTo>
                  <a:pt x="6287" y="15681"/>
                  <a:pt x="6228" y="15646"/>
                  <a:pt x="6156" y="15622"/>
                </a:cubicBezTo>
                <a:lnTo>
                  <a:pt x="4251" y="14836"/>
                </a:lnTo>
                <a:cubicBezTo>
                  <a:pt x="4093" y="14772"/>
                  <a:pt x="3929" y="14741"/>
                  <a:pt x="3767" y="14741"/>
                </a:cubicBezTo>
                <a:cubicBezTo>
                  <a:pt x="3273" y="14741"/>
                  <a:pt x="2803" y="15027"/>
                  <a:pt x="2596" y="15503"/>
                </a:cubicBezTo>
                <a:lnTo>
                  <a:pt x="1703" y="17610"/>
                </a:lnTo>
                <a:cubicBezTo>
                  <a:pt x="1429" y="18265"/>
                  <a:pt x="1727" y="19003"/>
                  <a:pt x="2382" y="19277"/>
                </a:cubicBezTo>
                <a:lnTo>
                  <a:pt x="4287" y="20063"/>
                </a:lnTo>
                <a:cubicBezTo>
                  <a:pt x="4346" y="20087"/>
                  <a:pt x="4394" y="20099"/>
                  <a:pt x="4442" y="20111"/>
                </a:cubicBezTo>
                <a:cubicBezTo>
                  <a:pt x="3977" y="21563"/>
                  <a:pt x="3668" y="23087"/>
                  <a:pt x="3501" y="24647"/>
                </a:cubicBezTo>
                <a:cubicBezTo>
                  <a:pt x="3453" y="24635"/>
                  <a:pt x="3394" y="24623"/>
                  <a:pt x="3346" y="24623"/>
                </a:cubicBezTo>
                <a:lnTo>
                  <a:pt x="1263" y="24623"/>
                </a:lnTo>
                <a:cubicBezTo>
                  <a:pt x="572" y="24623"/>
                  <a:pt x="1" y="25195"/>
                  <a:pt x="1" y="25897"/>
                </a:cubicBezTo>
                <a:lnTo>
                  <a:pt x="1" y="28171"/>
                </a:lnTo>
                <a:cubicBezTo>
                  <a:pt x="1" y="28862"/>
                  <a:pt x="572" y="29433"/>
                  <a:pt x="1263" y="29433"/>
                </a:cubicBezTo>
                <a:lnTo>
                  <a:pt x="3346" y="29433"/>
                </a:lnTo>
                <a:cubicBezTo>
                  <a:pt x="3394" y="29433"/>
                  <a:pt x="3442" y="29421"/>
                  <a:pt x="3489" y="29421"/>
                </a:cubicBezTo>
                <a:cubicBezTo>
                  <a:pt x="3620" y="30719"/>
                  <a:pt x="3858" y="31993"/>
                  <a:pt x="4192" y="33219"/>
                </a:cubicBezTo>
                <a:cubicBezTo>
                  <a:pt x="4156" y="33231"/>
                  <a:pt x="4108" y="33231"/>
                  <a:pt x="4073" y="33243"/>
                </a:cubicBezTo>
                <a:lnTo>
                  <a:pt x="2132" y="33969"/>
                </a:lnTo>
                <a:cubicBezTo>
                  <a:pt x="1477" y="34219"/>
                  <a:pt x="1144" y="34958"/>
                  <a:pt x="1406" y="35613"/>
                </a:cubicBezTo>
                <a:lnTo>
                  <a:pt x="2227" y="37744"/>
                </a:lnTo>
                <a:cubicBezTo>
                  <a:pt x="2420" y="38248"/>
                  <a:pt x="2895" y="38555"/>
                  <a:pt x="3402" y="38555"/>
                </a:cubicBezTo>
                <a:cubicBezTo>
                  <a:pt x="3554" y="38555"/>
                  <a:pt x="3708" y="38527"/>
                  <a:pt x="3858" y="38470"/>
                </a:cubicBezTo>
                <a:lnTo>
                  <a:pt x="5787" y="37744"/>
                </a:lnTo>
                <a:cubicBezTo>
                  <a:pt x="5835" y="37732"/>
                  <a:pt x="5882" y="37708"/>
                  <a:pt x="5918" y="37684"/>
                </a:cubicBezTo>
                <a:cubicBezTo>
                  <a:pt x="6716" y="39244"/>
                  <a:pt x="7680" y="40696"/>
                  <a:pt x="8787" y="42042"/>
                </a:cubicBezTo>
                <a:cubicBezTo>
                  <a:pt x="8764" y="42066"/>
                  <a:pt x="8728" y="42078"/>
                  <a:pt x="8704" y="42113"/>
                </a:cubicBezTo>
                <a:lnTo>
                  <a:pt x="7252" y="43542"/>
                </a:lnTo>
                <a:cubicBezTo>
                  <a:pt x="6740" y="44030"/>
                  <a:pt x="6740" y="44852"/>
                  <a:pt x="7252" y="45340"/>
                </a:cubicBezTo>
                <a:lnTo>
                  <a:pt x="8906" y="46971"/>
                </a:lnTo>
                <a:cubicBezTo>
                  <a:pt x="9151" y="47209"/>
                  <a:pt x="9469" y="47328"/>
                  <a:pt x="9789" y="47328"/>
                </a:cubicBezTo>
                <a:cubicBezTo>
                  <a:pt x="10109" y="47328"/>
                  <a:pt x="10430" y="47209"/>
                  <a:pt x="10681" y="46971"/>
                </a:cubicBezTo>
                <a:lnTo>
                  <a:pt x="12133" y="45542"/>
                </a:lnTo>
                <a:cubicBezTo>
                  <a:pt x="12169" y="45495"/>
                  <a:pt x="12205" y="45459"/>
                  <a:pt x="12240" y="45411"/>
                </a:cubicBezTo>
                <a:cubicBezTo>
                  <a:pt x="13276" y="46245"/>
                  <a:pt x="14395" y="46995"/>
                  <a:pt x="15574" y="47650"/>
                </a:cubicBezTo>
                <a:cubicBezTo>
                  <a:pt x="15550" y="47685"/>
                  <a:pt x="15526" y="47733"/>
                  <a:pt x="15503" y="47769"/>
                </a:cubicBezTo>
                <a:lnTo>
                  <a:pt x="14681" y="49602"/>
                </a:lnTo>
                <a:cubicBezTo>
                  <a:pt x="14383" y="50245"/>
                  <a:pt x="14681" y="51007"/>
                  <a:pt x="15324" y="51281"/>
                </a:cubicBezTo>
                <a:lnTo>
                  <a:pt x="17479" y="52222"/>
                </a:lnTo>
                <a:cubicBezTo>
                  <a:pt x="17641" y="52292"/>
                  <a:pt x="17811" y="52326"/>
                  <a:pt x="17978" y="52326"/>
                </a:cubicBezTo>
                <a:cubicBezTo>
                  <a:pt x="18460" y="52326"/>
                  <a:pt x="18922" y="52047"/>
                  <a:pt x="19134" y="51579"/>
                </a:cubicBezTo>
                <a:lnTo>
                  <a:pt x="19967" y="49745"/>
                </a:lnTo>
                <a:cubicBezTo>
                  <a:pt x="19991" y="49686"/>
                  <a:pt x="20003" y="49626"/>
                  <a:pt x="20027" y="49567"/>
                </a:cubicBezTo>
                <a:cubicBezTo>
                  <a:pt x="21646" y="50079"/>
                  <a:pt x="23337" y="50436"/>
                  <a:pt x="25087" y="50602"/>
                </a:cubicBezTo>
                <a:cubicBezTo>
                  <a:pt x="25075" y="50662"/>
                  <a:pt x="25063" y="50722"/>
                  <a:pt x="25063" y="50793"/>
                </a:cubicBezTo>
                <a:lnTo>
                  <a:pt x="25063" y="52793"/>
                </a:lnTo>
                <a:cubicBezTo>
                  <a:pt x="25063" y="53484"/>
                  <a:pt x="25635" y="54055"/>
                  <a:pt x="26325" y="54055"/>
                </a:cubicBezTo>
                <a:lnTo>
                  <a:pt x="28695" y="54055"/>
                </a:lnTo>
                <a:cubicBezTo>
                  <a:pt x="29397" y="54055"/>
                  <a:pt x="29957" y="53484"/>
                  <a:pt x="29957" y="52793"/>
                </a:cubicBezTo>
                <a:lnTo>
                  <a:pt x="29957" y="50793"/>
                </a:lnTo>
                <a:cubicBezTo>
                  <a:pt x="29957" y="50722"/>
                  <a:pt x="29945" y="50650"/>
                  <a:pt x="29933" y="50579"/>
                </a:cubicBezTo>
                <a:cubicBezTo>
                  <a:pt x="31505" y="50424"/>
                  <a:pt x="33017" y="50114"/>
                  <a:pt x="34481" y="49674"/>
                </a:cubicBezTo>
                <a:cubicBezTo>
                  <a:pt x="34493" y="49745"/>
                  <a:pt x="34517" y="49829"/>
                  <a:pt x="34553" y="49900"/>
                </a:cubicBezTo>
                <a:lnTo>
                  <a:pt x="35338" y="51757"/>
                </a:lnTo>
                <a:cubicBezTo>
                  <a:pt x="35537" y="52236"/>
                  <a:pt x="36009" y="52529"/>
                  <a:pt x="36506" y="52529"/>
                </a:cubicBezTo>
                <a:cubicBezTo>
                  <a:pt x="36665" y="52529"/>
                  <a:pt x="36826" y="52499"/>
                  <a:pt x="36981" y="52436"/>
                </a:cubicBezTo>
                <a:lnTo>
                  <a:pt x="39148" y="51543"/>
                </a:lnTo>
                <a:cubicBezTo>
                  <a:pt x="39803" y="51281"/>
                  <a:pt x="40113" y="50531"/>
                  <a:pt x="39839" y="49876"/>
                </a:cubicBezTo>
                <a:lnTo>
                  <a:pt x="39053" y="48031"/>
                </a:lnTo>
                <a:cubicBezTo>
                  <a:pt x="39029" y="47959"/>
                  <a:pt x="38982" y="47888"/>
                  <a:pt x="38946" y="47816"/>
                </a:cubicBezTo>
                <a:cubicBezTo>
                  <a:pt x="40279" y="47102"/>
                  <a:pt x="41542" y="46257"/>
                  <a:pt x="42708" y="45304"/>
                </a:cubicBezTo>
                <a:cubicBezTo>
                  <a:pt x="42768" y="45388"/>
                  <a:pt x="42827" y="45471"/>
                  <a:pt x="42899" y="45542"/>
                </a:cubicBezTo>
                <a:lnTo>
                  <a:pt x="44351" y="46971"/>
                </a:lnTo>
                <a:cubicBezTo>
                  <a:pt x="44595" y="47209"/>
                  <a:pt x="44914" y="47328"/>
                  <a:pt x="45234" y="47328"/>
                </a:cubicBezTo>
                <a:cubicBezTo>
                  <a:pt x="45554" y="47328"/>
                  <a:pt x="45875" y="47209"/>
                  <a:pt x="46125" y="46971"/>
                </a:cubicBezTo>
                <a:lnTo>
                  <a:pt x="47780" y="45340"/>
                </a:lnTo>
                <a:cubicBezTo>
                  <a:pt x="48280" y="44852"/>
                  <a:pt x="48280" y="44030"/>
                  <a:pt x="47780" y="43542"/>
                </a:cubicBezTo>
                <a:lnTo>
                  <a:pt x="46328" y="42113"/>
                </a:lnTo>
                <a:cubicBezTo>
                  <a:pt x="46256" y="42042"/>
                  <a:pt x="46173" y="41982"/>
                  <a:pt x="46102" y="41935"/>
                </a:cubicBezTo>
                <a:cubicBezTo>
                  <a:pt x="47042" y="40792"/>
                  <a:pt x="47876" y="39577"/>
                  <a:pt x="48590" y="38268"/>
                </a:cubicBezTo>
                <a:cubicBezTo>
                  <a:pt x="48673" y="38339"/>
                  <a:pt x="48769" y="38399"/>
                  <a:pt x="48864" y="38434"/>
                </a:cubicBezTo>
                <a:lnTo>
                  <a:pt x="50781" y="39232"/>
                </a:lnTo>
                <a:cubicBezTo>
                  <a:pt x="50939" y="39296"/>
                  <a:pt x="51102" y="39327"/>
                  <a:pt x="51262" y="39327"/>
                </a:cubicBezTo>
                <a:cubicBezTo>
                  <a:pt x="51753" y="39327"/>
                  <a:pt x="52217" y="39038"/>
                  <a:pt x="52424" y="38553"/>
                </a:cubicBezTo>
                <a:lnTo>
                  <a:pt x="53329" y="36446"/>
                </a:lnTo>
                <a:cubicBezTo>
                  <a:pt x="53603" y="35803"/>
                  <a:pt x="53293" y="35053"/>
                  <a:pt x="52638" y="34779"/>
                </a:cubicBezTo>
                <a:lnTo>
                  <a:pt x="50733" y="33993"/>
                </a:lnTo>
                <a:cubicBezTo>
                  <a:pt x="50626" y="33958"/>
                  <a:pt x="50531" y="33934"/>
                  <a:pt x="50424" y="33922"/>
                </a:cubicBezTo>
                <a:cubicBezTo>
                  <a:pt x="50864" y="32457"/>
                  <a:pt x="51174" y="30945"/>
                  <a:pt x="51328" y="29374"/>
                </a:cubicBezTo>
                <a:cubicBezTo>
                  <a:pt x="51436" y="29409"/>
                  <a:pt x="51555" y="29433"/>
                  <a:pt x="51674" y="29433"/>
                </a:cubicBezTo>
                <a:lnTo>
                  <a:pt x="53757" y="29433"/>
                </a:lnTo>
                <a:cubicBezTo>
                  <a:pt x="54460" y="29433"/>
                  <a:pt x="55019" y="28862"/>
                  <a:pt x="55019" y="28171"/>
                </a:cubicBezTo>
                <a:lnTo>
                  <a:pt x="55019" y="25897"/>
                </a:lnTo>
                <a:cubicBezTo>
                  <a:pt x="55019" y="25195"/>
                  <a:pt x="54460" y="24623"/>
                  <a:pt x="53757" y="24623"/>
                </a:cubicBezTo>
                <a:lnTo>
                  <a:pt x="51674" y="24623"/>
                </a:lnTo>
                <a:cubicBezTo>
                  <a:pt x="51555" y="24623"/>
                  <a:pt x="51436" y="24647"/>
                  <a:pt x="51317" y="24683"/>
                </a:cubicBezTo>
                <a:cubicBezTo>
                  <a:pt x="51186" y="23385"/>
                  <a:pt x="50936" y="22111"/>
                  <a:pt x="50590" y="20885"/>
                </a:cubicBezTo>
                <a:cubicBezTo>
                  <a:pt x="50709" y="20873"/>
                  <a:pt x="50828" y="20861"/>
                  <a:pt x="50947" y="20813"/>
                </a:cubicBezTo>
                <a:lnTo>
                  <a:pt x="52888" y="20087"/>
                </a:lnTo>
                <a:cubicBezTo>
                  <a:pt x="53543" y="19837"/>
                  <a:pt x="53876" y="19099"/>
                  <a:pt x="53626" y="18444"/>
                </a:cubicBezTo>
                <a:lnTo>
                  <a:pt x="52793" y="16313"/>
                </a:lnTo>
                <a:cubicBezTo>
                  <a:pt x="52599" y="15813"/>
                  <a:pt x="52117" y="15508"/>
                  <a:pt x="51611" y="15508"/>
                </a:cubicBezTo>
                <a:cubicBezTo>
                  <a:pt x="51465" y="15508"/>
                  <a:pt x="51317" y="15533"/>
                  <a:pt x="51174" y="15586"/>
                </a:cubicBezTo>
                <a:lnTo>
                  <a:pt x="49233" y="16313"/>
                </a:lnTo>
                <a:cubicBezTo>
                  <a:pt x="49102" y="16360"/>
                  <a:pt x="48995" y="16432"/>
                  <a:pt x="48888" y="16515"/>
                </a:cubicBezTo>
                <a:cubicBezTo>
                  <a:pt x="48090" y="14955"/>
                  <a:pt x="47126" y="13503"/>
                  <a:pt x="46018" y="12169"/>
                </a:cubicBezTo>
                <a:cubicBezTo>
                  <a:pt x="46125" y="12110"/>
                  <a:pt x="46233" y="12038"/>
                  <a:pt x="46328" y="11955"/>
                </a:cubicBezTo>
                <a:lnTo>
                  <a:pt x="47780" y="10526"/>
                </a:lnTo>
                <a:cubicBezTo>
                  <a:pt x="48280" y="10026"/>
                  <a:pt x="48280" y="9216"/>
                  <a:pt x="47780" y="8716"/>
                </a:cubicBezTo>
                <a:lnTo>
                  <a:pt x="46125" y="7097"/>
                </a:lnTo>
                <a:cubicBezTo>
                  <a:pt x="45875" y="6853"/>
                  <a:pt x="45554" y="6731"/>
                  <a:pt x="45234" y="6731"/>
                </a:cubicBezTo>
                <a:cubicBezTo>
                  <a:pt x="44914" y="6731"/>
                  <a:pt x="44595" y="6853"/>
                  <a:pt x="44351" y="7097"/>
                </a:cubicBezTo>
                <a:lnTo>
                  <a:pt x="42899" y="8526"/>
                </a:lnTo>
                <a:cubicBezTo>
                  <a:pt x="42792" y="8621"/>
                  <a:pt x="42720" y="8728"/>
                  <a:pt x="42661" y="8847"/>
                </a:cubicBezTo>
                <a:cubicBezTo>
                  <a:pt x="41613" y="8014"/>
                  <a:pt x="40494" y="7252"/>
                  <a:pt x="39315" y="6597"/>
                </a:cubicBezTo>
                <a:cubicBezTo>
                  <a:pt x="39398" y="6502"/>
                  <a:pt x="39470" y="6407"/>
                  <a:pt x="39517" y="6287"/>
                </a:cubicBezTo>
                <a:lnTo>
                  <a:pt x="40351" y="4454"/>
                </a:lnTo>
                <a:cubicBezTo>
                  <a:pt x="40637" y="3811"/>
                  <a:pt x="40339" y="3061"/>
                  <a:pt x="39696" y="2775"/>
                </a:cubicBezTo>
                <a:lnTo>
                  <a:pt x="37541" y="1835"/>
                </a:lnTo>
                <a:cubicBezTo>
                  <a:pt x="37379" y="1764"/>
                  <a:pt x="37209" y="1731"/>
                  <a:pt x="37042" y="1731"/>
                </a:cubicBezTo>
                <a:cubicBezTo>
                  <a:pt x="36560" y="1731"/>
                  <a:pt x="36098" y="2009"/>
                  <a:pt x="35886" y="2477"/>
                </a:cubicBezTo>
                <a:lnTo>
                  <a:pt x="35065" y="4311"/>
                </a:lnTo>
                <a:cubicBezTo>
                  <a:pt x="35005" y="4430"/>
                  <a:pt x="34981" y="4561"/>
                  <a:pt x="34969" y="4692"/>
                </a:cubicBezTo>
                <a:cubicBezTo>
                  <a:pt x="33350" y="4156"/>
                  <a:pt x="31659" y="3787"/>
                  <a:pt x="29909" y="3620"/>
                </a:cubicBezTo>
                <a:cubicBezTo>
                  <a:pt x="29933" y="3501"/>
                  <a:pt x="29957" y="3394"/>
                  <a:pt x="29957" y="3263"/>
                </a:cubicBezTo>
                <a:lnTo>
                  <a:pt x="29957" y="1275"/>
                </a:lnTo>
                <a:cubicBezTo>
                  <a:pt x="29957" y="572"/>
                  <a:pt x="29397" y="1"/>
                  <a:pt x="286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0" name="Google Shape;1150;p47"/>
          <p:cNvGrpSpPr/>
          <p:nvPr/>
        </p:nvGrpSpPr>
        <p:grpSpPr>
          <a:xfrm>
            <a:off x="-76190" y="2319687"/>
            <a:ext cx="1658138" cy="2823578"/>
            <a:chOff x="-76190" y="2319687"/>
            <a:chExt cx="1658138" cy="2823578"/>
          </a:xfrm>
        </p:grpSpPr>
        <p:sp>
          <p:nvSpPr>
            <p:cNvPr id="1151" name="Google Shape;1151;p47"/>
            <p:cNvSpPr/>
            <p:nvPr/>
          </p:nvSpPr>
          <p:spPr>
            <a:xfrm rot="10800000">
              <a:off x="1390538" y="3767624"/>
              <a:ext cx="121975" cy="1375640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7"/>
            <p:cNvSpPr/>
            <p:nvPr/>
          </p:nvSpPr>
          <p:spPr>
            <a:xfrm rot="10800000">
              <a:off x="-70998" y="3311310"/>
              <a:ext cx="1150832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3" name="Google Shape;1153;p47"/>
            <p:cNvGrpSpPr/>
            <p:nvPr/>
          </p:nvGrpSpPr>
          <p:grpSpPr>
            <a:xfrm>
              <a:off x="923941" y="3235697"/>
              <a:ext cx="658007" cy="734657"/>
              <a:chOff x="1000141" y="3235697"/>
              <a:chExt cx="658007" cy="734657"/>
            </a:xfrm>
          </p:grpSpPr>
          <p:sp>
            <p:nvSpPr>
              <p:cNvPr id="1154" name="Google Shape;1154;p47"/>
              <p:cNvSpPr/>
              <p:nvPr/>
            </p:nvSpPr>
            <p:spPr>
              <a:xfrm rot="10800000">
                <a:off x="1035614" y="3301545"/>
                <a:ext cx="562864" cy="634329"/>
              </a:xfrm>
              <a:custGeom>
                <a:rect b="b" l="l" r="r" t="t"/>
                <a:pathLst>
                  <a:path extrusionOk="0" h="14681" w="13027">
                    <a:moveTo>
                      <a:pt x="1" y="0"/>
                    </a:moveTo>
                    <a:lnTo>
                      <a:pt x="1" y="4239"/>
                    </a:lnTo>
                    <a:cubicBezTo>
                      <a:pt x="1" y="10001"/>
                      <a:pt x="4692" y="14681"/>
                      <a:pt x="10442" y="14681"/>
                    </a:cubicBezTo>
                    <a:lnTo>
                      <a:pt x="13026" y="14681"/>
                    </a:lnTo>
                    <a:lnTo>
                      <a:pt x="13026" y="11406"/>
                    </a:lnTo>
                    <a:lnTo>
                      <a:pt x="10442" y="11406"/>
                    </a:lnTo>
                    <a:cubicBezTo>
                      <a:pt x="6490" y="11406"/>
                      <a:pt x="3275" y="8192"/>
                      <a:pt x="3275" y="4239"/>
                    </a:cubicBezTo>
                    <a:lnTo>
                      <a:pt x="32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47"/>
              <p:cNvSpPr/>
              <p:nvPr/>
            </p:nvSpPr>
            <p:spPr>
              <a:xfrm rot="10800000">
                <a:off x="1392119" y="3899321"/>
                <a:ext cx="266029" cy="71033"/>
              </a:xfrm>
              <a:custGeom>
                <a:rect b="b" l="l" r="r" t="t"/>
                <a:pathLst>
                  <a:path extrusionOk="0" h="1644" w="6157">
                    <a:moveTo>
                      <a:pt x="822" y="1"/>
                    </a:moveTo>
                    <a:cubicBezTo>
                      <a:pt x="370" y="1"/>
                      <a:pt x="1" y="370"/>
                      <a:pt x="1" y="822"/>
                    </a:cubicBezTo>
                    <a:cubicBezTo>
                      <a:pt x="1" y="1275"/>
                      <a:pt x="370" y="1644"/>
                      <a:pt x="822" y="1644"/>
                    </a:cubicBezTo>
                    <a:lnTo>
                      <a:pt x="5335" y="1644"/>
                    </a:lnTo>
                    <a:cubicBezTo>
                      <a:pt x="5787" y="1644"/>
                      <a:pt x="6156" y="1275"/>
                      <a:pt x="6156" y="822"/>
                    </a:cubicBezTo>
                    <a:cubicBezTo>
                      <a:pt x="6156" y="370"/>
                      <a:pt x="5787" y="1"/>
                      <a:pt x="5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47"/>
              <p:cNvSpPr/>
              <p:nvPr/>
            </p:nvSpPr>
            <p:spPr>
              <a:xfrm rot="10800000">
                <a:off x="1000141" y="3235697"/>
                <a:ext cx="71033" cy="265467"/>
              </a:xfrm>
              <a:custGeom>
                <a:rect b="b" l="l" r="r" t="t"/>
                <a:pathLst>
                  <a:path extrusionOk="0" h="6144" w="1644">
                    <a:moveTo>
                      <a:pt x="822" y="0"/>
                    </a:moveTo>
                    <a:cubicBezTo>
                      <a:pt x="370" y="0"/>
                      <a:pt x="1" y="357"/>
                      <a:pt x="1" y="810"/>
                    </a:cubicBezTo>
                    <a:lnTo>
                      <a:pt x="1" y="5322"/>
                    </a:lnTo>
                    <a:cubicBezTo>
                      <a:pt x="1" y="5775"/>
                      <a:pt x="370" y="6144"/>
                      <a:pt x="822" y="6144"/>
                    </a:cubicBezTo>
                    <a:cubicBezTo>
                      <a:pt x="1286" y="6144"/>
                      <a:pt x="1644" y="5775"/>
                      <a:pt x="1644" y="5322"/>
                    </a:cubicBezTo>
                    <a:lnTo>
                      <a:pt x="1644" y="810"/>
                    </a:lnTo>
                    <a:cubicBezTo>
                      <a:pt x="1644" y="357"/>
                      <a:pt x="1286" y="0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57" name="Google Shape;1157;p47"/>
            <p:cNvGrpSpPr/>
            <p:nvPr/>
          </p:nvGrpSpPr>
          <p:grpSpPr>
            <a:xfrm rot="10800000">
              <a:off x="-76190" y="2319687"/>
              <a:ext cx="842543" cy="1012261"/>
              <a:chOff x="4910125" y="3264927"/>
              <a:chExt cx="487498" cy="585698"/>
            </a:xfrm>
          </p:grpSpPr>
          <p:sp>
            <p:nvSpPr>
              <p:cNvPr id="1158" name="Google Shape;1158;p47"/>
              <p:cNvSpPr/>
              <p:nvPr/>
            </p:nvSpPr>
            <p:spPr>
              <a:xfrm>
                <a:off x="4950311" y="3264927"/>
                <a:ext cx="70575" cy="277946"/>
              </a:xfrm>
              <a:custGeom>
                <a:rect b="b" l="l" r="r" t="t"/>
                <a:pathLst>
                  <a:path extrusionOk="0" h="31838" w="2823">
                    <a:moveTo>
                      <a:pt x="1" y="0"/>
                    </a:moveTo>
                    <a:lnTo>
                      <a:pt x="1" y="31838"/>
                    </a:lnTo>
                    <a:lnTo>
                      <a:pt x="2823" y="31838"/>
                    </a:lnTo>
                    <a:lnTo>
                      <a:pt x="28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47"/>
              <p:cNvSpPr/>
              <p:nvPr/>
            </p:nvSpPr>
            <p:spPr>
              <a:xfrm>
                <a:off x="5200657" y="3736300"/>
                <a:ext cx="196966" cy="70575"/>
              </a:xfrm>
              <a:custGeom>
                <a:rect b="b" l="l" r="r" t="t"/>
                <a:pathLst>
                  <a:path extrusionOk="0" h="2823" w="26635">
                    <a:moveTo>
                      <a:pt x="0" y="1"/>
                    </a:moveTo>
                    <a:lnTo>
                      <a:pt x="0" y="2822"/>
                    </a:lnTo>
                    <a:lnTo>
                      <a:pt x="26634" y="2822"/>
                    </a:lnTo>
                    <a:lnTo>
                      <a:pt x="266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47"/>
              <p:cNvSpPr/>
              <p:nvPr/>
            </p:nvSpPr>
            <p:spPr>
              <a:xfrm>
                <a:off x="4944650" y="3445500"/>
                <a:ext cx="325675" cy="367025"/>
              </a:xfrm>
              <a:custGeom>
                <a:rect b="b" l="l" r="r" t="t"/>
                <a:pathLst>
                  <a:path extrusionOk="0" h="14681" w="13027">
                    <a:moveTo>
                      <a:pt x="1" y="0"/>
                    </a:moveTo>
                    <a:lnTo>
                      <a:pt x="1" y="4239"/>
                    </a:lnTo>
                    <a:cubicBezTo>
                      <a:pt x="1" y="10001"/>
                      <a:pt x="4692" y="14681"/>
                      <a:pt x="10442" y="14681"/>
                    </a:cubicBezTo>
                    <a:lnTo>
                      <a:pt x="13026" y="14681"/>
                    </a:lnTo>
                    <a:lnTo>
                      <a:pt x="13026" y="11406"/>
                    </a:lnTo>
                    <a:lnTo>
                      <a:pt x="10442" y="11406"/>
                    </a:lnTo>
                    <a:cubicBezTo>
                      <a:pt x="6490" y="11406"/>
                      <a:pt x="3275" y="8192"/>
                      <a:pt x="3275" y="4239"/>
                    </a:cubicBezTo>
                    <a:lnTo>
                      <a:pt x="32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47"/>
              <p:cNvSpPr/>
              <p:nvPr/>
            </p:nvSpPr>
            <p:spPr>
              <a:xfrm>
                <a:off x="4910125" y="3425550"/>
                <a:ext cx="153925" cy="41100"/>
              </a:xfrm>
              <a:custGeom>
                <a:rect b="b" l="l" r="r" t="t"/>
                <a:pathLst>
                  <a:path extrusionOk="0" h="1644" w="6157">
                    <a:moveTo>
                      <a:pt x="822" y="1"/>
                    </a:moveTo>
                    <a:cubicBezTo>
                      <a:pt x="370" y="1"/>
                      <a:pt x="1" y="370"/>
                      <a:pt x="1" y="822"/>
                    </a:cubicBezTo>
                    <a:cubicBezTo>
                      <a:pt x="1" y="1275"/>
                      <a:pt x="370" y="1644"/>
                      <a:pt x="822" y="1644"/>
                    </a:cubicBezTo>
                    <a:lnTo>
                      <a:pt x="5335" y="1644"/>
                    </a:lnTo>
                    <a:cubicBezTo>
                      <a:pt x="5787" y="1644"/>
                      <a:pt x="6156" y="1275"/>
                      <a:pt x="6156" y="822"/>
                    </a:cubicBezTo>
                    <a:cubicBezTo>
                      <a:pt x="6156" y="370"/>
                      <a:pt x="5787" y="1"/>
                      <a:pt x="5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47"/>
              <p:cNvSpPr/>
              <p:nvPr/>
            </p:nvSpPr>
            <p:spPr>
              <a:xfrm>
                <a:off x="5249750" y="3697025"/>
                <a:ext cx="41100" cy="153600"/>
              </a:xfrm>
              <a:custGeom>
                <a:rect b="b" l="l" r="r" t="t"/>
                <a:pathLst>
                  <a:path extrusionOk="0" h="6144" w="1644">
                    <a:moveTo>
                      <a:pt x="822" y="0"/>
                    </a:moveTo>
                    <a:cubicBezTo>
                      <a:pt x="370" y="0"/>
                      <a:pt x="1" y="357"/>
                      <a:pt x="1" y="810"/>
                    </a:cubicBezTo>
                    <a:lnTo>
                      <a:pt x="1" y="5322"/>
                    </a:lnTo>
                    <a:cubicBezTo>
                      <a:pt x="1" y="5775"/>
                      <a:pt x="370" y="6144"/>
                      <a:pt x="822" y="6144"/>
                    </a:cubicBezTo>
                    <a:cubicBezTo>
                      <a:pt x="1286" y="6144"/>
                      <a:pt x="1644" y="5775"/>
                      <a:pt x="1644" y="5322"/>
                    </a:cubicBezTo>
                    <a:lnTo>
                      <a:pt x="1644" y="810"/>
                    </a:lnTo>
                    <a:cubicBezTo>
                      <a:pt x="1644" y="357"/>
                      <a:pt x="1286" y="0"/>
                      <a:pt x="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63" name="Google Shape;1163;p47"/>
          <p:cNvSpPr/>
          <p:nvPr/>
        </p:nvSpPr>
        <p:spPr>
          <a:xfrm>
            <a:off x="8234360" y="822990"/>
            <a:ext cx="319519" cy="319519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4" name="Google Shape;1164;p47"/>
          <p:cNvGrpSpPr/>
          <p:nvPr/>
        </p:nvGrpSpPr>
        <p:grpSpPr>
          <a:xfrm>
            <a:off x="7952949" y="136207"/>
            <a:ext cx="652865" cy="641026"/>
            <a:chOff x="7952949" y="136207"/>
            <a:chExt cx="652865" cy="641026"/>
          </a:xfrm>
        </p:grpSpPr>
        <p:sp>
          <p:nvSpPr>
            <p:cNvPr id="1165" name="Google Shape;1165;p47"/>
            <p:cNvSpPr/>
            <p:nvPr/>
          </p:nvSpPr>
          <p:spPr>
            <a:xfrm>
              <a:off x="7993089" y="177859"/>
              <a:ext cx="570037" cy="559753"/>
            </a:xfrm>
            <a:custGeom>
              <a:rect b="b" l="l" r="r" t="t"/>
              <a:pathLst>
                <a:path extrusionOk="0" h="12955" w="13193">
                  <a:moveTo>
                    <a:pt x="6597" y="918"/>
                  </a:moveTo>
                  <a:cubicBezTo>
                    <a:pt x="9728" y="918"/>
                    <a:pt x="12264" y="3406"/>
                    <a:pt x="12264" y="6478"/>
                  </a:cubicBezTo>
                  <a:cubicBezTo>
                    <a:pt x="12264" y="9550"/>
                    <a:pt x="9728" y="12038"/>
                    <a:pt x="6597" y="12038"/>
                  </a:cubicBezTo>
                  <a:cubicBezTo>
                    <a:pt x="3465" y="12038"/>
                    <a:pt x="941" y="9550"/>
                    <a:pt x="941" y="6478"/>
                  </a:cubicBezTo>
                  <a:cubicBezTo>
                    <a:pt x="941" y="3406"/>
                    <a:pt x="3465" y="918"/>
                    <a:pt x="6597" y="918"/>
                  </a:cubicBezTo>
                  <a:close/>
                  <a:moveTo>
                    <a:pt x="6597" y="1"/>
                  </a:moveTo>
                  <a:cubicBezTo>
                    <a:pt x="2953" y="1"/>
                    <a:pt x="0" y="2894"/>
                    <a:pt x="0" y="6478"/>
                  </a:cubicBezTo>
                  <a:cubicBezTo>
                    <a:pt x="0" y="10050"/>
                    <a:pt x="2953" y="12955"/>
                    <a:pt x="6597" y="12955"/>
                  </a:cubicBezTo>
                  <a:cubicBezTo>
                    <a:pt x="10240" y="12955"/>
                    <a:pt x="13193" y="10050"/>
                    <a:pt x="13193" y="6478"/>
                  </a:cubicBezTo>
                  <a:cubicBezTo>
                    <a:pt x="13193" y="2894"/>
                    <a:pt x="10240" y="1"/>
                    <a:pt x="6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7"/>
            <p:cNvSpPr/>
            <p:nvPr/>
          </p:nvSpPr>
          <p:spPr>
            <a:xfrm>
              <a:off x="8190115" y="370780"/>
              <a:ext cx="176503" cy="173435"/>
            </a:xfrm>
            <a:custGeom>
              <a:rect b="b" l="l" r="r" t="t"/>
              <a:pathLst>
                <a:path extrusionOk="0" h="4014" w="4085">
                  <a:moveTo>
                    <a:pt x="2037" y="668"/>
                  </a:moveTo>
                  <a:cubicBezTo>
                    <a:pt x="2787" y="668"/>
                    <a:pt x="3406" y="1275"/>
                    <a:pt x="3406" y="2013"/>
                  </a:cubicBezTo>
                  <a:cubicBezTo>
                    <a:pt x="3406" y="2751"/>
                    <a:pt x="2787" y="3346"/>
                    <a:pt x="2037" y="3346"/>
                  </a:cubicBezTo>
                  <a:cubicBezTo>
                    <a:pt x="1286" y="3346"/>
                    <a:pt x="667" y="2751"/>
                    <a:pt x="667" y="2013"/>
                  </a:cubicBezTo>
                  <a:cubicBezTo>
                    <a:pt x="667" y="1275"/>
                    <a:pt x="1286" y="668"/>
                    <a:pt x="2037" y="668"/>
                  </a:cubicBezTo>
                  <a:close/>
                  <a:moveTo>
                    <a:pt x="2037" y="1"/>
                  </a:moveTo>
                  <a:cubicBezTo>
                    <a:pt x="905" y="1"/>
                    <a:pt x="1" y="906"/>
                    <a:pt x="1" y="2013"/>
                  </a:cubicBezTo>
                  <a:cubicBezTo>
                    <a:pt x="1" y="3120"/>
                    <a:pt x="905" y="4013"/>
                    <a:pt x="2037" y="4013"/>
                  </a:cubicBezTo>
                  <a:cubicBezTo>
                    <a:pt x="3168" y="4013"/>
                    <a:pt x="4084" y="3120"/>
                    <a:pt x="4084" y="2013"/>
                  </a:cubicBezTo>
                  <a:cubicBezTo>
                    <a:pt x="4084" y="906"/>
                    <a:pt x="3168" y="1"/>
                    <a:pt x="2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7"/>
            <p:cNvSpPr/>
            <p:nvPr/>
          </p:nvSpPr>
          <p:spPr>
            <a:xfrm>
              <a:off x="8250303" y="136207"/>
              <a:ext cx="58157" cy="54053"/>
            </a:xfrm>
            <a:custGeom>
              <a:rect b="b" l="l" r="r" t="t"/>
              <a:pathLst>
                <a:path extrusionOk="0" h="1251" w="1346">
                  <a:moveTo>
                    <a:pt x="346" y="1"/>
                  </a:moveTo>
                  <a:cubicBezTo>
                    <a:pt x="155" y="1"/>
                    <a:pt x="1" y="155"/>
                    <a:pt x="1" y="346"/>
                  </a:cubicBezTo>
                  <a:lnTo>
                    <a:pt x="1" y="894"/>
                  </a:lnTo>
                  <a:cubicBezTo>
                    <a:pt x="1" y="1096"/>
                    <a:pt x="155" y="1251"/>
                    <a:pt x="346" y="1251"/>
                  </a:cubicBezTo>
                  <a:lnTo>
                    <a:pt x="1001" y="1251"/>
                  </a:lnTo>
                  <a:cubicBezTo>
                    <a:pt x="1191" y="1251"/>
                    <a:pt x="1346" y="1096"/>
                    <a:pt x="1346" y="894"/>
                  </a:cubicBezTo>
                  <a:lnTo>
                    <a:pt x="1346" y="346"/>
                  </a:lnTo>
                  <a:cubicBezTo>
                    <a:pt x="1346" y="155"/>
                    <a:pt x="1191" y="1"/>
                    <a:pt x="1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>
              <a:off x="8250303" y="723699"/>
              <a:ext cx="58157" cy="53534"/>
            </a:xfrm>
            <a:custGeom>
              <a:rect b="b" l="l" r="r" t="t"/>
              <a:pathLst>
                <a:path extrusionOk="0" h="1239" w="1346">
                  <a:moveTo>
                    <a:pt x="346" y="0"/>
                  </a:moveTo>
                  <a:cubicBezTo>
                    <a:pt x="155" y="0"/>
                    <a:pt x="1" y="155"/>
                    <a:pt x="1" y="346"/>
                  </a:cubicBezTo>
                  <a:lnTo>
                    <a:pt x="1" y="893"/>
                  </a:lnTo>
                  <a:cubicBezTo>
                    <a:pt x="1" y="1084"/>
                    <a:pt x="155" y="1239"/>
                    <a:pt x="346" y="1239"/>
                  </a:cubicBezTo>
                  <a:lnTo>
                    <a:pt x="1001" y="1239"/>
                  </a:lnTo>
                  <a:cubicBezTo>
                    <a:pt x="1191" y="1239"/>
                    <a:pt x="1346" y="1084"/>
                    <a:pt x="1346" y="893"/>
                  </a:cubicBezTo>
                  <a:lnTo>
                    <a:pt x="1346" y="346"/>
                  </a:lnTo>
                  <a:cubicBezTo>
                    <a:pt x="1346" y="155"/>
                    <a:pt x="1191" y="0"/>
                    <a:pt x="1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7"/>
            <p:cNvSpPr/>
            <p:nvPr/>
          </p:nvSpPr>
          <p:spPr>
            <a:xfrm>
              <a:off x="8551243" y="428419"/>
              <a:ext cx="54571" cy="57120"/>
            </a:xfrm>
            <a:custGeom>
              <a:rect b="b" l="l" r="r" t="t"/>
              <a:pathLst>
                <a:path extrusionOk="0" h="1322" w="1263">
                  <a:moveTo>
                    <a:pt x="346" y="0"/>
                  </a:moveTo>
                  <a:cubicBezTo>
                    <a:pt x="156" y="0"/>
                    <a:pt x="1" y="155"/>
                    <a:pt x="1" y="346"/>
                  </a:cubicBezTo>
                  <a:lnTo>
                    <a:pt x="1" y="965"/>
                  </a:lnTo>
                  <a:cubicBezTo>
                    <a:pt x="1" y="1167"/>
                    <a:pt x="156" y="1322"/>
                    <a:pt x="346" y="1322"/>
                  </a:cubicBezTo>
                  <a:lnTo>
                    <a:pt x="918" y="1322"/>
                  </a:lnTo>
                  <a:cubicBezTo>
                    <a:pt x="1108" y="1322"/>
                    <a:pt x="1263" y="1167"/>
                    <a:pt x="1263" y="965"/>
                  </a:cubicBezTo>
                  <a:lnTo>
                    <a:pt x="1263" y="346"/>
                  </a:lnTo>
                  <a:cubicBezTo>
                    <a:pt x="1263" y="155"/>
                    <a:pt x="1108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7"/>
            <p:cNvSpPr/>
            <p:nvPr/>
          </p:nvSpPr>
          <p:spPr>
            <a:xfrm>
              <a:off x="7952949" y="428419"/>
              <a:ext cx="55090" cy="57120"/>
            </a:xfrm>
            <a:custGeom>
              <a:rect b="b" l="l" r="r" t="t"/>
              <a:pathLst>
                <a:path extrusionOk="0" h="1322" w="1275">
                  <a:moveTo>
                    <a:pt x="358" y="0"/>
                  </a:moveTo>
                  <a:cubicBezTo>
                    <a:pt x="156" y="0"/>
                    <a:pt x="1" y="155"/>
                    <a:pt x="1" y="346"/>
                  </a:cubicBezTo>
                  <a:lnTo>
                    <a:pt x="1" y="965"/>
                  </a:lnTo>
                  <a:cubicBezTo>
                    <a:pt x="1" y="1167"/>
                    <a:pt x="156" y="1322"/>
                    <a:pt x="358" y="1322"/>
                  </a:cubicBezTo>
                  <a:lnTo>
                    <a:pt x="918" y="1322"/>
                  </a:lnTo>
                  <a:cubicBezTo>
                    <a:pt x="1120" y="1322"/>
                    <a:pt x="1275" y="1167"/>
                    <a:pt x="1275" y="965"/>
                  </a:cubicBezTo>
                  <a:lnTo>
                    <a:pt x="1275" y="346"/>
                  </a:lnTo>
                  <a:cubicBezTo>
                    <a:pt x="1275" y="155"/>
                    <a:pt x="112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7"/>
            <p:cNvSpPr/>
            <p:nvPr/>
          </p:nvSpPr>
          <p:spPr>
            <a:xfrm>
              <a:off x="8456100" y="631494"/>
              <a:ext cx="69478" cy="66151"/>
            </a:xfrm>
            <a:custGeom>
              <a:rect b="b" l="l" r="r" t="t"/>
              <a:pathLst>
                <a:path extrusionOk="0" h="1531" w="1608">
                  <a:moveTo>
                    <a:pt x="832" y="0"/>
                  </a:moveTo>
                  <a:cubicBezTo>
                    <a:pt x="744" y="0"/>
                    <a:pt x="655" y="33"/>
                    <a:pt x="583" y="99"/>
                  </a:cubicBezTo>
                  <a:lnTo>
                    <a:pt x="131" y="539"/>
                  </a:lnTo>
                  <a:cubicBezTo>
                    <a:pt x="0" y="682"/>
                    <a:pt x="0" y="896"/>
                    <a:pt x="131" y="1039"/>
                  </a:cubicBezTo>
                  <a:lnTo>
                    <a:pt x="536" y="1432"/>
                  </a:lnTo>
                  <a:cubicBezTo>
                    <a:pt x="601" y="1498"/>
                    <a:pt x="688" y="1530"/>
                    <a:pt x="775" y="1530"/>
                  </a:cubicBezTo>
                  <a:cubicBezTo>
                    <a:pt x="863" y="1530"/>
                    <a:pt x="953" y="1498"/>
                    <a:pt x="1024" y="1432"/>
                  </a:cubicBezTo>
                  <a:lnTo>
                    <a:pt x="1476" y="980"/>
                  </a:lnTo>
                  <a:cubicBezTo>
                    <a:pt x="1607" y="849"/>
                    <a:pt x="1607" y="622"/>
                    <a:pt x="1476" y="491"/>
                  </a:cubicBezTo>
                  <a:lnTo>
                    <a:pt x="1072" y="99"/>
                  </a:lnTo>
                  <a:cubicBezTo>
                    <a:pt x="1006" y="33"/>
                    <a:pt x="920" y="0"/>
                    <a:pt x="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7"/>
            <p:cNvSpPr/>
            <p:nvPr/>
          </p:nvSpPr>
          <p:spPr>
            <a:xfrm>
              <a:off x="8033229" y="215968"/>
              <a:ext cx="69996" cy="66496"/>
            </a:xfrm>
            <a:custGeom>
              <a:rect b="b" l="l" r="r" t="t"/>
              <a:pathLst>
                <a:path extrusionOk="0" h="1539" w="1620">
                  <a:moveTo>
                    <a:pt x="834" y="0"/>
                  </a:moveTo>
                  <a:cubicBezTo>
                    <a:pt x="747" y="0"/>
                    <a:pt x="661" y="36"/>
                    <a:pt x="595" y="107"/>
                  </a:cubicBezTo>
                  <a:lnTo>
                    <a:pt x="131" y="548"/>
                  </a:lnTo>
                  <a:cubicBezTo>
                    <a:pt x="0" y="679"/>
                    <a:pt x="0" y="905"/>
                    <a:pt x="131" y="1048"/>
                  </a:cubicBezTo>
                  <a:lnTo>
                    <a:pt x="536" y="1441"/>
                  </a:lnTo>
                  <a:cubicBezTo>
                    <a:pt x="601" y="1506"/>
                    <a:pt x="691" y="1539"/>
                    <a:pt x="780" y="1539"/>
                  </a:cubicBezTo>
                  <a:cubicBezTo>
                    <a:pt x="869" y="1539"/>
                    <a:pt x="959" y="1506"/>
                    <a:pt x="1024" y="1441"/>
                  </a:cubicBezTo>
                  <a:lnTo>
                    <a:pt x="1477" y="988"/>
                  </a:lnTo>
                  <a:cubicBezTo>
                    <a:pt x="1619" y="857"/>
                    <a:pt x="1619" y="631"/>
                    <a:pt x="1477" y="500"/>
                  </a:cubicBezTo>
                  <a:lnTo>
                    <a:pt x="1072" y="107"/>
                  </a:lnTo>
                  <a:cubicBezTo>
                    <a:pt x="1006" y="36"/>
                    <a:pt x="920" y="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7"/>
            <p:cNvSpPr/>
            <p:nvPr/>
          </p:nvSpPr>
          <p:spPr>
            <a:xfrm>
              <a:off x="8033229" y="631494"/>
              <a:ext cx="69996" cy="66151"/>
            </a:xfrm>
            <a:custGeom>
              <a:rect b="b" l="l" r="r" t="t"/>
              <a:pathLst>
                <a:path extrusionOk="0" h="1531" w="1620">
                  <a:moveTo>
                    <a:pt x="780" y="0"/>
                  </a:moveTo>
                  <a:cubicBezTo>
                    <a:pt x="691" y="0"/>
                    <a:pt x="601" y="33"/>
                    <a:pt x="536" y="99"/>
                  </a:cubicBezTo>
                  <a:lnTo>
                    <a:pt x="131" y="491"/>
                  </a:lnTo>
                  <a:cubicBezTo>
                    <a:pt x="0" y="622"/>
                    <a:pt x="0" y="849"/>
                    <a:pt x="131" y="980"/>
                  </a:cubicBezTo>
                  <a:lnTo>
                    <a:pt x="595" y="1432"/>
                  </a:lnTo>
                  <a:cubicBezTo>
                    <a:pt x="661" y="1498"/>
                    <a:pt x="747" y="1530"/>
                    <a:pt x="834" y="1530"/>
                  </a:cubicBezTo>
                  <a:cubicBezTo>
                    <a:pt x="920" y="1530"/>
                    <a:pt x="1006" y="1498"/>
                    <a:pt x="1072" y="1432"/>
                  </a:cubicBezTo>
                  <a:lnTo>
                    <a:pt x="1477" y="1039"/>
                  </a:lnTo>
                  <a:cubicBezTo>
                    <a:pt x="1619" y="896"/>
                    <a:pt x="1619" y="682"/>
                    <a:pt x="1477" y="539"/>
                  </a:cubicBezTo>
                  <a:lnTo>
                    <a:pt x="1024" y="99"/>
                  </a:lnTo>
                  <a:cubicBezTo>
                    <a:pt x="959" y="33"/>
                    <a:pt x="869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7"/>
            <p:cNvSpPr/>
            <p:nvPr/>
          </p:nvSpPr>
          <p:spPr>
            <a:xfrm>
              <a:off x="8456100" y="215968"/>
              <a:ext cx="69478" cy="66496"/>
            </a:xfrm>
            <a:custGeom>
              <a:rect b="b" l="l" r="r" t="t"/>
              <a:pathLst>
                <a:path extrusionOk="0" h="1539" w="1608">
                  <a:moveTo>
                    <a:pt x="775" y="0"/>
                  </a:moveTo>
                  <a:cubicBezTo>
                    <a:pt x="688" y="0"/>
                    <a:pt x="601" y="36"/>
                    <a:pt x="536" y="107"/>
                  </a:cubicBezTo>
                  <a:lnTo>
                    <a:pt x="131" y="500"/>
                  </a:lnTo>
                  <a:cubicBezTo>
                    <a:pt x="0" y="631"/>
                    <a:pt x="0" y="857"/>
                    <a:pt x="131" y="988"/>
                  </a:cubicBezTo>
                  <a:lnTo>
                    <a:pt x="583" y="1441"/>
                  </a:lnTo>
                  <a:cubicBezTo>
                    <a:pt x="655" y="1506"/>
                    <a:pt x="744" y="1539"/>
                    <a:pt x="832" y="1539"/>
                  </a:cubicBezTo>
                  <a:cubicBezTo>
                    <a:pt x="920" y="1539"/>
                    <a:pt x="1006" y="1506"/>
                    <a:pt x="1072" y="1441"/>
                  </a:cubicBezTo>
                  <a:lnTo>
                    <a:pt x="1476" y="1048"/>
                  </a:lnTo>
                  <a:cubicBezTo>
                    <a:pt x="1607" y="905"/>
                    <a:pt x="1607" y="679"/>
                    <a:pt x="1476" y="548"/>
                  </a:cubicBezTo>
                  <a:lnTo>
                    <a:pt x="1024" y="107"/>
                  </a:lnTo>
                  <a:cubicBezTo>
                    <a:pt x="953" y="36"/>
                    <a:pt x="863" y="0"/>
                    <a:pt x="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7"/>
            <p:cNvSpPr/>
            <p:nvPr/>
          </p:nvSpPr>
          <p:spPr>
            <a:xfrm>
              <a:off x="7966862" y="529697"/>
              <a:ext cx="66928" cy="63904"/>
            </a:xfrm>
            <a:custGeom>
              <a:rect b="b" l="l" r="r" t="t"/>
              <a:pathLst>
                <a:path extrusionOk="0" h="1479" w="1549">
                  <a:moveTo>
                    <a:pt x="930" y="0"/>
                  </a:moveTo>
                  <a:cubicBezTo>
                    <a:pt x="886" y="0"/>
                    <a:pt x="841" y="8"/>
                    <a:pt x="798" y="26"/>
                  </a:cubicBezTo>
                  <a:lnTo>
                    <a:pt x="274" y="216"/>
                  </a:lnTo>
                  <a:cubicBezTo>
                    <a:pt x="84" y="288"/>
                    <a:pt x="0" y="490"/>
                    <a:pt x="72" y="669"/>
                  </a:cubicBezTo>
                  <a:lnTo>
                    <a:pt x="298" y="1252"/>
                  </a:lnTo>
                  <a:cubicBezTo>
                    <a:pt x="353" y="1390"/>
                    <a:pt x="479" y="1478"/>
                    <a:pt x="616" y="1478"/>
                  </a:cubicBezTo>
                  <a:cubicBezTo>
                    <a:pt x="657" y="1478"/>
                    <a:pt x="698" y="1471"/>
                    <a:pt x="738" y="1454"/>
                  </a:cubicBezTo>
                  <a:lnTo>
                    <a:pt x="1274" y="1252"/>
                  </a:lnTo>
                  <a:cubicBezTo>
                    <a:pt x="1453" y="1192"/>
                    <a:pt x="1548" y="990"/>
                    <a:pt x="1477" y="800"/>
                  </a:cubicBezTo>
                  <a:lnTo>
                    <a:pt x="1250" y="216"/>
                  </a:lnTo>
                  <a:cubicBezTo>
                    <a:pt x="1196" y="81"/>
                    <a:pt x="1067" y="0"/>
                    <a:pt x="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7"/>
            <p:cNvSpPr/>
            <p:nvPr/>
          </p:nvSpPr>
          <p:spPr>
            <a:xfrm>
              <a:off x="8525016" y="320055"/>
              <a:ext cx="66928" cy="63947"/>
            </a:xfrm>
            <a:custGeom>
              <a:rect b="b" l="l" r="r" t="t"/>
              <a:pathLst>
                <a:path extrusionOk="0" h="1480" w="1549">
                  <a:moveTo>
                    <a:pt x="928" y="1"/>
                  </a:moveTo>
                  <a:cubicBezTo>
                    <a:pt x="888" y="1"/>
                    <a:pt x="849" y="7"/>
                    <a:pt x="810" y="20"/>
                  </a:cubicBezTo>
                  <a:lnTo>
                    <a:pt x="274" y="222"/>
                  </a:lnTo>
                  <a:cubicBezTo>
                    <a:pt x="96" y="294"/>
                    <a:pt x="1" y="496"/>
                    <a:pt x="72" y="675"/>
                  </a:cubicBezTo>
                  <a:lnTo>
                    <a:pt x="298" y="1258"/>
                  </a:lnTo>
                  <a:cubicBezTo>
                    <a:pt x="354" y="1398"/>
                    <a:pt x="491" y="1480"/>
                    <a:pt x="633" y="1480"/>
                  </a:cubicBezTo>
                  <a:cubicBezTo>
                    <a:pt x="672" y="1480"/>
                    <a:pt x="712" y="1473"/>
                    <a:pt x="751" y="1461"/>
                  </a:cubicBezTo>
                  <a:lnTo>
                    <a:pt x="1286" y="1258"/>
                  </a:lnTo>
                  <a:cubicBezTo>
                    <a:pt x="1465" y="1187"/>
                    <a:pt x="1548" y="984"/>
                    <a:pt x="1477" y="806"/>
                  </a:cubicBezTo>
                  <a:lnTo>
                    <a:pt x="1251" y="222"/>
                  </a:lnTo>
                  <a:cubicBezTo>
                    <a:pt x="1204" y="82"/>
                    <a:pt x="1070" y="1"/>
                    <a:pt x="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7"/>
            <p:cNvSpPr/>
            <p:nvPr/>
          </p:nvSpPr>
          <p:spPr>
            <a:xfrm>
              <a:off x="7969930" y="311067"/>
              <a:ext cx="67447" cy="64466"/>
            </a:xfrm>
            <a:custGeom>
              <a:rect b="b" l="l" r="r" t="t"/>
              <a:pathLst>
                <a:path extrusionOk="0" h="1492" w="1561">
                  <a:moveTo>
                    <a:pt x="644" y="0"/>
                  </a:moveTo>
                  <a:cubicBezTo>
                    <a:pt x="510" y="0"/>
                    <a:pt x="385" y="81"/>
                    <a:pt x="322" y="216"/>
                  </a:cubicBezTo>
                  <a:lnTo>
                    <a:pt x="84" y="788"/>
                  </a:lnTo>
                  <a:cubicBezTo>
                    <a:pt x="1" y="966"/>
                    <a:pt x="84" y="1169"/>
                    <a:pt x="263" y="1240"/>
                  </a:cubicBezTo>
                  <a:lnTo>
                    <a:pt x="786" y="1466"/>
                  </a:lnTo>
                  <a:cubicBezTo>
                    <a:pt x="830" y="1483"/>
                    <a:pt x="874" y="1492"/>
                    <a:pt x="918" y="1492"/>
                  </a:cubicBezTo>
                  <a:cubicBezTo>
                    <a:pt x="1055" y="1492"/>
                    <a:pt x="1185" y="1411"/>
                    <a:pt x="1239" y="1276"/>
                  </a:cubicBezTo>
                  <a:lnTo>
                    <a:pt x="1489" y="704"/>
                  </a:lnTo>
                  <a:cubicBezTo>
                    <a:pt x="1560" y="526"/>
                    <a:pt x="1477" y="311"/>
                    <a:pt x="1298" y="240"/>
                  </a:cubicBezTo>
                  <a:lnTo>
                    <a:pt x="775" y="26"/>
                  </a:lnTo>
                  <a:cubicBezTo>
                    <a:pt x="731" y="8"/>
                    <a:pt x="687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7"/>
            <p:cNvSpPr/>
            <p:nvPr/>
          </p:nvSpPr>
          <p:spPr>
            <a:xfrm>
              <a:off x="8521430" y="538425"/>
              <a:ext cx="67404" cy="64077"/>
            </a:xfrm>
            <a:custGeom>
              <a:rect b="b" l="l" r="r" t="t"/>
              <a:pathLst>
                <a:path extrusionOk="0" h="1483" w="1560">
                  <a:moveTo>
                    <a:pt x="641" y="0"/>
                  </a:moveTo>
                  <a:cubicBezTo>
                    <a:pt x="504" y="0"/>
                    <a:pt x="376" y="79"/>
                    <a:pt x="322" y="205"/>
                  </a:cubicBezTo>
                  <a:lnTo>
                    <a:pt x="72" y="788"/>
                  </a:lnTo>
                  <a:cubicBezTo>
                    <a:pt x="0" y="967"/>
                    <a:pt x="84" y="1169"/>
                    <a:pt x="262" y="1240"/>
                  </a:cubicBezTo>
                  <a:lnTo>
                    <a:pt x="786" y="1455"/>
                  </a:lnTo>
                  <a:cubicBezTo>
                    <a:pt x="832" y="1473"/>
                    <a:pt x="880" y="1482"/>
                    <a:pt x="926" y="1482"/>
                  </a:cubicBezTo>
                  <a:cubicBezTo>
                    <a:pt x="1060" y="1482"/>
                    <a:pt x="1185" y="1409"/>
                    <a:pt x="1238" y="1276"/>
                  </a:cubicBezTo>
                  <a:lnTo>
                    <a:pt x="1488" y="693"/>
                  </a:lnTo>
                  <a:cubicBezTo>
                    <a:pt x="1560" y="514"/>
                    <a:pt x="1477" y="312"/>
                    <a:pt x="1298" y="240"/>
                  </a:cubicBezTo>
                  <a:lnTo>
                    <a:pt x="774" y="26"/>
                  </a:lnTo>
                  <a:cubicBezTo>
                    <a:pt x="730" y="9"/>
                    <a:pt x="685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7"/>
            <p:cNvSpPr/>
            <p:nvPr/>
          </p:nvSpPr>
          <p:spPr>
            <a:xfrm>
              <a:off x="8129927" y="154656"/>
              <a:ext cx="69478" cy="62435"/>
            </a:xfrm>
            <a:custGeom>
              <a:rect b="b" l="l" r="r" t="t"/>
              <a:pathLst>
                <a:path extrusionOk="0" h="1445" w="1608">
                  <a:moveTo>
                    <a:pt x="991" y="0"/>
                  </a:moveTo>
                  <a:cubicBezTo>
                    <a:pt x="947" y="0"/>
                    <a:pt x="901" y="9"/>
                    <a:pt x="858" y="26"/>
                  </a:cubicBezTo>
                  <a:lnTo>
                    <a:pt x="262" y="264"/>
                  </a:lnTo>
                  <a:cubicBezTo>
                    <a:pt x="84" y="336"/>
                    <a:pt x="1" y="550"/>
                    <a:pt x="72" y="717"/>
                  </a:cubicBezTo>
                  <a:lnTo>
                    <a:pt x="286" y="1229"/>
                  </a:lnTo>
                  <a:cubicBezTo>
                    <a:pt x="349" y="1364"/>
                    <a:pt x="481" y="1445"/>
                    <a:pt x="614" y="1445"/>
                  </a:cubicBezTo>
                  <a:cubicBezTo>
                    <a:pt x="656" y="1445"/>
                    <a:pt x="698" y="1436"/>
                    <a:pt x="739" y="1419"/>
                  </a:cubicBezTo>
                  <a:lnTo>
                    <a:pt x="1346" y="1169"/>
                  </a:lnTo>
                  <a:cubicBezTo>
                    <a:pt x="1525" y="1098"/>
                    <a:pt x="1608" y="895"/>
                    <a:pt x="1525" y="717"/>
                  </a:cubicBezTo>
                  <a:lnTo>
                    <a:pt x="1310" y="205"/>
                  </a:lnTo>
                  <a:cubicBezTo>
                    <a:pt x="1256" y="79"/>
                    <a:pt x="1128" y="0"/>
                    <a:pt x="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7"/>
            <p:cNvSpPr/>
            <p:nvPr/>
          </p:nvSpPr>
          <p:spPr>
            <a:xfrm>
              <a:off x="8359877" y="696867"/>
              <a:ext cx="69002" cy="62435"/>
            </a:xfrm>
            <a:custGeom>
              <a:rect b="b" l="l" r="r" t="t"/>
              <a:pathLst>
                <a:path extrusionOk="0" h="1445" w="1597">
                  <a:moveTo>
                    <a:pt x="989" y="0"/>
                  </a:moveTo>
                  <a:cubicBezTo>
                    <a:pt x="946" y="0"/>
                    <a:pt x="902" y="9"/>
                    <a:pt x="858" y="26"/>
                  </a:cubicBezTo>
                  <a:lnTo>
                    <a:pt x="263" y="264"/>
                  </a:lnTo>
                  <a:cubicBezTo>
                    <a:pt x="84" y="336"/>
                    <a:pt x="1" y="550"/>
                    <a:pt x="72" y="717"/>
                  </a:cubicBezTo>
                  <a:lnTo>
                    <a:pt x="286" y="1229"/>
                  </a:lnTo>
                  <a:cubicBezTo>
                    <a:pt x="340" y="1364"/>
                    <a:pt x="470" y="1445"/>
                    <a:pt x="607" y="1445"/>
                  </a:cubicBezTo>
                  <a:cubicBezTo>
                    <a:pt x="651" y="1445"/>
                    <a:pt x="696" y="1437"/>
                    <a:pt x="739" y="1419"/>
                  </a:cubicBezTo>
                  <a:lnTo>
                    <a:pt x="1334" y="1169"/>
                  </a:lnTo>
                  <a:cubicBezTo>
                    <a:pt x="1513" y="1098"/>
                    <a:pt x="1596" y="895"/>
                    <a:pt x="1525" y="717"/>
                  </a:cubicBezTo>
                  <a:lnTo>
                    <a:pt x="1310" y="205"/>
                  </a:lnTo>
                  <a:cubicBezTo>
                    <a:pt x="1247" y="79"/>
                    <a:pt x="1123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>
              <a:off x="8365538" y="156903"/>
              <a:ext cx="69478" cy="62824"/>
            </a:xfrm>
            <a:custGeom>
              <a:rect b="b" l="l" r="r" t="t"/>
              <a:pathLst>
                <a:path extrusionOk="0" h="1454" w="1608">
                  <a:moveTo>
                    <a:pt x="617" y="1"/>
                  </a:moveTo>
                  <a:cubicBezTo>
                    <a:pt x="485" y="1"/>
                    <a:pt x="362" y="78"/>
                    <a:pt x="310" y="200"/>
                  </a:cubicBezTo>
                  <a:lnTo>
                    <a:pt x="84" y="712"/>
                  </a:lnTo>
                  <a:cubicBezTo>
                    <a:pt x="1" y="879"/>
                    <a:pt x="84" y="1093"/>
                    <a:pt x="263" y="1165"/>
                  </a:cubicBezTo>
                  <a:lnTo>
                    <a:pt x="846" y="1427"/>
                  </a:lnTo>
                  <a:cubicBezTo>
                    <a:pt x="892" y="1445"/>
                    <a:pt x="940" y="1454"/>
                    <a:pt x="986" y="1454"/>
                  </a:cubicBezTo>
                  <a:cubicBezTo>
                    <a:pt x="1120" y="1454"/>
                    <a:pt x="1245" y="1380"/>
                    <a:pt x="1298" y="1248"/>
                  </a:cubicBezTo>
                  <a:lnTo>
                    <a:pt x="1525" y="748"/>
                  </a:lnTo>
                  <a:cubicBezTo>
                    <a:pt x="1608" y="569"/>
                    <a:pt x="1525" y="367"/>
                    <a:pt x="1358" y="284"/>
                  </a:cubicBezTo>
                  <a:lnTo>
                    <a:pt x="763" y="34"/>
                  </a:lnTo>
                  <a:cubicBezTo>
                    <a:pt x="715" y="11"/>
                    <a:pt x="66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>
              <a:off x="8123748" y="693972"/>
              <a:ext cx="69478" cy="62867"/>
            </a:xfrm>
            <a:custGeom>
              <a:rect b="b" l="l" r="r" t="t"/>
              <a:pathLst>
                <a:path extrusionOk="0" h="1455" w="1608">
                  <a:moveTo>
                    <a:pt x="617" y="1"/>
                  </a:moveTo>
                  <a:cubicBezTo>
                    <a:pt x="485" y="1"/>
                    <a:pt x="362" y="78"/>
                    <a:pt x="310" y="200"/>
                  </a:cubicBezTo>
                  <a:lnTo>
                    <a:pt x="84" y="712"/>
                  </a:lnTo>
                  <a:cubicBezTo>
                    <a:pt x="1" y="879"/>
                    <a:pt x="84" y="1093"/>
                    <a:pt x="263" y="1165"/>
                  </a:cubicBezTo>
                  <a:lnTo>
                    <a:pt x="846" y="1427"/>
                  </a:lnTo>
                  <a:cubicBezTo>
                    <a:pt x="892" y="1445"/>
                    <a:pt x="940" y="1454"/>
                    <a:pt x="987" y="1454"/>
                  </a:cubicBezTo>
                  <a:cubicBezTo>
                    <a:pt x="1121" y="1454"/>
                    <a:pt x="1249" y="1381"/>
                    <a:pt x="1310" y="1248"/>
                  </a:cubicBezTo>
                  <a:lnTo>
                    <a:pt x="1537" y="748"/>
                  </a:lnTo>
                  <a:cubicBezTo>
                    <a:pt x="1608" y="569"/>
                    <a:pt x="1525" y="367"/>
                    <a:pt x="1358" y="284"/>
                  </a:cubicBezTo>
                  <a:lnTo>
                    <a:pt x="763" y="34"/>
                  </a:lnTo>
                  <a:cubicBezTo>
                    <a:pt x="715" y="11"/>
                    <a:pt x="66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>
              <a:off x="8267802" y="204129"/>
              <a:ext cx="30375" cy="178533"/>
            </a:xfrm>
            <a:custGeom>
              <a:rect b="b" l="l" r="r" t="t"/>
              <a:pathLst>
                <a:path extrusionOk="0" h="4132" w="703">
                  <a:moveTo>
                    <a:pt x="0" y="0"/>
                  </a:moveTo>
                  <a:lnTo>
                    <a:pt x="0" y="4132"/>
                  </a:lnTo>
                  <a:lnTo>
                    <a:pt x="703" y="4132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7"/>
            <p:cNvSpPr/>
            <p:nvPr/>
          </p:nvSpPr>
          <p:spPr>
            <a:xfrm>
              <a:off x="8045543" y="464411"/>
              <a:ext cx="172916" cy="114241"/>
            </a:xfrm>
            <a:custGeom>
              <a:rect b="b" l="l" r="r" t="t"/>
              <a:pathLst>
                <a:path extrusionOk="0" h="2644" w="4002">
                  <a:moveTo>
                    <a:pt x="3644" y="1"/>
                  </a:moveTo>
                  <a:lnTo>
                    <a:pt x="1" y="2049"/>
                  </a:lnTo>
                  <a:lnTo>
                    <a:pt x="346" y="2644"/>
                  </a:lnTo>
                  <a:lnTo>
                    <a:pt x="4001" y="596"/>
                  </a:lnTo>
                  <a:lnTo>
                    <a:pt x="36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7"/>
            <p:cNvSpPr/>
            <p:nvPr/>
          </p:nvSpPr>
          <p:spPr>
            <a:xfrm>
              <a:off x="8338274" y="461862"/>
              <a:ext cx="172398" cy="114241"/>
            </a:xfrm>
            <a:custGeom>
              <a:rect b="b" l="l" r="r" t="t"/>
              <a:pathLst>
                <a:path extrusionOk="0" h="2644" w="3990">
                  <a:moveTo>
                    <a:pt x="346" y="0"/>
                  </a:moveTo>
                  <a:lnTo>
                    <a:pt x="1" y="596"/>
                  </a:lnTo>
                  <a:lnTo>
                    <a:pt x="3644" y="2643"/>
                  </a:lnTo>
                  <a:lnTo>
                    <a:pt x="3989" y="204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6" name="Google Shape;1186;p47"/>
          <p:cNvSpPr/>
          <p:nvPr/>
        </p:nvSpPr>
        <p:spPr>
          <a:xfrm>
            <a:off x="8557422" y="798578"/>
            <a:ext cx="814937" cy="812776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47"/>
          <p:cNvSpPr/>
          <p:nvPr/>
        </p:nvSpPr>
        <p:spPr>
          <a:xfrm>
            <a:off x="8856850" y="-113"/>
            <a:ext cx="122450" cy="230512"/>
          </a:xfrm>
          <a:custGeom>
            <a:rect b="b" l="l" r="r" t="t"/>
            <a:pathLst>
              <a:path extrusionOk="0" h="5335" w="2834">
                <a:moveTo>
                  <a:pt x="0" y="0"/>
                </a:moveTo>
                <a:lnTo>
                  <a:pt x="0" y="5334"/>
                </a:lnTo>
                <a:lnTo>
                  <a:pt x="2834" y="5334"/>
                </a:lnTo>
                <a:lnTo>
                  <a:pt x="28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47"/>
          <p:cNvSpPr/>
          <p:nvPr/>
        </p:nvSpPr>
        <p:spPr>
          <a:xfrm>
            <a:off x="9090905" y="433042"/>
            <a:ext cx="280417" cy="122493"/>
          </a:xfrm>
          <a:custGeom>
            <a:rect b="b" l="l" r="r" t="t"/>
            <a:pathLst>
              <a:path extrusionOk="0" h="2835" w="6490">
                <a:moveTo>
                  <a:pt x="0" y="0"/>
                </a:moveTo>
                <a:lnTo>
                  <a:pt x="0" y="2834"/>
                </a:lnTo>
                <a:lnTo>
                  <a:pt x="6489" y="2834"/>
                </a:lnTo>
                <a:lnTo>
                  <a:pt x="648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47"/>
          <p:cNvSpPr/>
          <p:nvPr/>
        </p:nvSpPr>
        <p:spPr>
          <a:xfrm>
            <a:off x="8847560" y="65217"/>
            <a:ext cx="377115" cy="498528"/>
          </a:xfrm>
          <a:custGeom>
            <a:rect b="b" l="l" r="r" t="t"/>
            <a:pathLst>
              <a:path extrusionOk="0" h="11538" w="8728">
                <a:moveTo>
                  <a:pt x="1" y="1"/>
                </a:moveTo>
                <a:lnTo>
                  <a:pt x="1" y="2584"/>
                </a:lnTo>
                <a:cubicBezTo>
                  <a:pt x="1" y="8335"/>
                  <a:pt x="1703" y="11538"/>
                  <a:pt x="7454" y="11538"/>
                </a:cubicBezTo>
                <a:lnTo>
                  <a:pt x="8728" y="11538"/>
                </a:lnTo>
                <a:lnTo>
                  <a:pt x="8728" y="8263"/>
                </a:lnTo>
                <a:lnTo>
                  <a:pt x="7454" y="8263"/>
                </a:lnTo>
                <a:cubicBezTo>
                  <a:pt x="3513" y="8263"/>
                  <a:pt x="3275" y="6537"/>
                  <a:pt x="3275" y="2584"/>
                </a:cubicBezTo>
                <a:lnTo>
                  <a:pt x="327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47"/>
          <p:cNvSpPr/>
          <p:nvPr/>
        </p:nvSpPr>
        <p:spPr>
          <a:xfrm>
            <a:off x="9188122" y="357429"/>
            <a:ext cx="70515" cy="265985"/>
          </a:xfrm>
          <a:custGeom>
            <a:rect b="b" l="l" r="r" t="t"/>
            <a:pathLst>
              <a:path extrusionOk="0" h="6156" w="1632">
                <a:moveTo>
                  <a:pt x="810" y="0"/>
                </a:moveTo>
                <a:cubicBezTo>
                  <a:pt x="358" y="0"/>
                  <a:pt x="1" y="369"/>
                  <a:pt x="1" y="822"/>
                </a:cubicBezTo>
                <a:lnTo>
                  <a:pt x="1" y="5334"/>
                </a:lnTo>
                <a:cubicBezTo>
                  <a:pt x="1" y="5787"/>
                  <a:pt x="358" y="6156"/>
                  <a:pt x="810" y="6156"/>
                </a:cubicBezTo>
                <a:cubicBezTo>
                  <a:pt x="1275" y="6156"/>
                  <a:pt x="1632" y="5787"/>
                  <a:pt x="1632" y="5334"/>
                </a:cubicBezTo>
                <a:lnTo>
                  <a:pt x="1632" y="822"/>
                </a:lnTo>
                <a:cubicBezTo>
                  <a:pt x="1632" y="369"/>
                  <a:pt x="1275" y="0"/>
                  <a:pt x="81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47"/>
          <p:cNvSpPr/>
          <p:nvPr/>
        </p:nvSpPr>
        <p:spPr>
          <a:xfrm>
            <a:off x="8781712" y="29700"/>
            <a:ext cx="265510" cy="71076"/>
          </a:xfrm>
          <a:custGeom>
            <a:rect b="b" l="l" r="r" t="t"/>
            <a:pathLst>
              <a:path extrusionOk="0" h="1645" w="6145">
                <a:moveTo>
                  <a:pt x="822" y="1"/>
                </a:moveTo>
                <a:cubicBezTo>
                  <a:pt x="358" y="1"/>
                  <a:pt x="1" y="370"/>
                  <a:pt x="1" y="823"/>
                </a:cubicBezTo>
                <a:cubicBezTo>
                  <a:pt x="1" y="1275"/>
                  <a:pt x="358" y="1644"/>
                  <a:pt x="822" y="1644"/>
                </a:cubicBezTo>
                <a:lnTo>
                  <a:pt x="5323" y="1644"/>
                </a:lnTo>
                <a:cubicBezTo>
                  <a:pt x="5775" y="1644"/>
                  <a:pt x="6144" y="1275"/>
                  <a:pt x="6144" y="823"/>
                </a:cubicBezTo>
                <a:cubicBezTo>
                  <a:pt x="6144" y="370"/>
                  <a:pt x="5775" y="1"/>
                  <a:pt x="53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2" name="Google Shape;1192;p47"/>
          <p:cNvGrpSpPr/>
          <p:nvPr/>
        </p:nvGrpSpPr>
        <p:grpSpPr>
          <a:xfrm>
            <a:off x="7718376" y="406"/>
            <a:ext cx="1652946" cy="1907568"/>
            <a:chOff x="7718376" y="406"/>
            <a:chExt cx="1652946" cy="1907568"/>
          </a:xfrm>
        </p:grpSpPr>
        <p:sp>
          <p:nvSpPr>
            <p:cNvPr id="1193" name="Google Shape;1193;p47"/>
            <p:cNvSpPr/>
            <p:nvPr/>
          </p:nvSpPr>
          <p:spPr>
            <a:xfrm>
              <a:off x="7787810" y="406"/>
              <a:ext cx="121975" cy="1375640"/>
            </a:xfrm>
            <a:custGeom>
              <a:rect b="b" l="l" r="r" t="t"/>
              <a:pathLst>
                <a:path extrusionOk="0" h="31838" w="2823">
                  <a:moveTo>
                    <a:pt x="1" y="0"/>
                  </a:moveTo>
                  <a:lnTo>
                    <a:pt x="1" y="31838"/>
                  </a:lnTo>
                  <a:lnTo>
                    <a:pt x="2823" y="31838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8220490" y="1710386"/>
              <a:ext cx="1150832" cy="121975"/>
            </a:xfrm>
            <a:custGeom>
              <a:rect b="b" l="l" r="r" t="t"/>
              <a:pathLst>
                <a:path extrusionOk="0" h="2823" w="26635">
                  <a:moveTo>
                    <a:pt x="0" y="1"/>
                  </a:moveTo>
                  <a:lnTo>
                    <a:pt x="0" y="2822"/>
                  </a:lnTo>
                  <a:lnTo>
                    <a:pt x="26634" y="2822"/>
                  </a:lnTo>
                  <a:lnTo>
                    <a:pt x="2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7778045" y="1207796"/>
              <a:ext cx="562864" cy="634329"/>
            </a:xfrm>
            <a:custGeom>
              <a:rect b="b" l="l" r="r" t="t"/>
              <a:pathLst>
                <a:path extrusionOk="0" h="14681" w="13027">
                  <a:moveTo>
                    <a:pt x="1" y="0"/>
                  </a:moveTo>
                  <a:lnTo>
                    <a:pt x="1" y="4239"/>
                  </a:lnTo>
                  <a:cubicBezTo>
                    <a:pt x="1" y="10001"/>
                    <a:pt x="4692" y="14681"/>
                    <a:pt x="10442" y="14681"/>
                  </a:cubicBezTo>
                  <a:lnTo>
                    <a:pt x="13026" y="14681"/>
                  </a:lnTo>
                  <a:lnTo>
                    <a:pt x="13026" y="11406"/>
                  </a:lnTo>
                  <a:lnTo>
                    <a:pt x="10442" y="11406"/>
                  </a:lnTo>
                  <a:cubicBezTo>
                    <a:pt x="6490" y="11406"/>
                    <a:pt x="3275" y="8192"/>
                    <a:pt x="3275" y="4239"/>
                  </a:cubicBezTo>
                  <a:lnTo>
                    <a:pt x="3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7"/>
            <p:cNvSpPr/>
            <p:nvPr/>
          </p:nvSpPr>
          <p:spPr>
            <a:xfrm>
              <a:off x="7718376" y="1173316"/>
              <a:ext cx="266029" cy="71033"/>
            </a:xfrm>
            <a:custGeom>
              <a:rect b="b" l="l" r="r" t="t"/>
              <a:pathLst>
                <a:path extrusionOk="0" h="1644" w="6157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75"/>
                    <a:pt x="370" y="1644"/>
                    <a:pt x="822" y="1644"/>
                  </a:cubicBezTo>
                  <a:lnTo>
                    <a:pt x="5335" y="1644"/>
                  </a:lnTo>
                  <a:cubicBezTo>
                    <a:pt x="5787" y="1644"/>
                    <a:pt x="6156" y="1275"/>
                    <a:pt x="6156" y="822"/>
                  </a:cubicBezTo>
                  <a:cubicBezTo>
                    <a:pt x="6156" y="370"/>
                    <a:pt x="5787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7"/>
            <p:cNvSpPr/>
            <p:nvPr/>
          </p:nvSpPr>
          <p:spPr>
            <a:xfrm>
              <a:off x="8305349" y="1642507"/>
              <a:ext cx="71033" cy="265467"/>
            </a:xfrm>
            <a:custGeom>
              <a:rect b="b" l="l" r="r" t="t"/>
              <a:pathLst>
                <a:path extrusionOk="0" h="6144" w="1644">
                  <a:moveTo>
                    <a:pt x="822" y="0"/>
                  </a:moveTo>
                  <a:cubicBezTo>
                    <a:pt x="370" y="0"/>
                    <a:pt x="1" y="357"/>
                    <a:pt x="1" y="810"/>
                  </a:cubicBezTo>
                  <a:lnTo>
                    <a:pt x="1" y="5322"/>
                  </a:lnTo>
                  <a:cubicBezTo>
                    <a:pt x="1" y="5775"/>
                    <a:pt x="370" y="6144"/>
                    <a:pt x="822" y="6144"/>
                  </a:cubicBezTo>
                  <a:cubicBezTo>
                    <a:pt x="1286" y="6144"/>
                    <a:pt x="1644" y="5775"/>
                    <a:pt x="1644" y="5322"/>
                  </a:cubicBezTo>
                  <a:lnTo>
                    <a:pt x="1644" y="810"/>
                  </a:lnTo>
                  <a:cubicBezTo>
                    <a:pt x="1644" y="357"/>
                    <a:pt x="1286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" name="Google Shape;1198;p47"/>
          <p:cNvGrpSpPr/>
          <p:nvPr/>
        </p:nvGrpSpPr>
        <p:grpSpPr>
          <a:xfrm>
            <a:off x="7713234" y="406"/>
            <a:ext cx="1658120" cy="5142859"/>
            <a:chOff x="7713234" y="406"/>
            <a:chExt cx="1658120" cy="5142859"/>
          </a:xfrm>
        </p:grpSpPr>
        <p:sp>
          <p:nvSpPr>
            <p:cNvPr id="1199" name="Google Shape;1199;p47"/>
            <p:cNvSpPr/>
            <p:nvPr/>
          </p:nvSpPr>
          <p:spPr>
            <a:xfrm>
              <a:off x="8384074" y="2746977"/>
              <a:ext cx="375041" cy="142023"/>
            </a:xfrm>
            <a:custGeom>
              <a:rect b="b" l="l" r="r" t="t"/>
              <a:pathLst>
                <a:path extrusionOk="0" h="3287" w="8680">
                  <a:moveTo>
                    <a:pt x="0" y="1"/>
                  </a:moveTo>
                  <a:lnTo>
                    <a:pt x="0" y="3287"/>
                  </a:lnTo>
                  <a:lnTo>
                    <a:pt x="8680" y="3287"/>
                  </a:lnTo>
                  <a:lnTo>
                    <a:pt x="86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7"/>
            <p:cNvSpPr/>
            <p:nvPr/>
          </p:nvSpPr>
          <p:spPr>
            <a:xfrm>
              <a:off x="7870639" y="2771173"/>
              <a:ext cx="503670" cy="93674"/>
            </a:xfrm>
            <a:custGeom>
              <a:rect b="b" l="l" r="r" t="t"/>
              <a:pathLst>
                <a:path extrusionOk="0" h="2168" w="11657">
                  <a:moveTo>
                    <a:pt x="1" y="0"/>
                  </a:moveTo>
                  <a:lnTo>
                    <a:pt x="1" y="2167"/>
                  </a:lnTo>
                  <a:lnTo>
                    <a:pt x="11657" y="2167"/>
                  </a:lnTo>
                  <a:lnTo>
                    <a:pt x="1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7"/>
            <p:cNvSpPr/>
            <p:nvPr/>
          </p:nvSpPr>
          <p:spPr>
            <a:xfrm>
              <a:off x="8352662" y="2694523"/>
              <a:ext cx="62824" cy="246974"/>
            </a:xfrm>
            <a:custGeom>
              <a:rect b="b" l="l" r="r" t="t"/>
              <a:pathLst>
                <a:path extrusionOk="0" h="5716" w="1454">
                  <a:moveTo>
                    <a:pt x="727" y="0"/>
                  </a:moveTo>
                  <a:cubicBezTo>
                    <a:pt x="334" y="0"/>
                    <a:pt x="1" y="334"/>
                    <a:pt x="1" y="727"/>
                  </a:cubicBezTo>
                  <a:lnTo>
                    <a:pt x="1" y="4989"/>
                  </a:lnTo>
                  <a:cubicBezTo>
                    <a:pt x="1" y="5382"/>
                    <a:pt x="334" y="5715"/>
                    <a:pt x="727" y="5715"/>
                  </a:cubicBezTo>
                  <a:cubicBezTo>
                    <a:pt x="1132" y="5715"/>
                    <a:pt x="1453" y="5382"/>
                    <a:pt x="1453" y="4989"/>
                  </a:cubicBezTo>
                  <a:lnTo>
                    <a:pt x="1453" y="727"/>
                  </a:lnTo>
                  <a:cubicBezTo>
                    <a:pt x="1453" y="334"/>
                    <a:pt x="1132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9061049" y="3753236"/>
              <a:ext cx="122493" cy="1390028"/>
            </a:xfrm>
            <a:custGeom>
              <a:rect b="b" l="l" r="r" t="t"/>
              <a:pathLst>
                <a:path extrusionOk="0" h="32171" w="2835">
                  <a:moveTo>
                    <a:pt x="1" y="0"/>
                  </a:moveTo>
                  <a:lnTo>
                    <a:pt x="1" y="32171"/>
                  </a:lnTo>
                  <a:lnTo>
                    <a:pt x="2835" y="32171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7787810" y="2449623"/>
              <a:ext cx="121975" cy="808758"/>
            </a:xfrm>
            <a:custGeom>
              <a:rect b="b" l="l" r="r" t="t"/>
              <a:pathLst>
                <a:path extrusionOk="0" h="18718" w="2823">
                  <a:moveTo>
                    <a:pt x="1" y="1"/>
                  </a:moveTo>
                  <a:lnTo>
                    <a:pt x="1" y="18717"/>
                  </a:lnTo>
                  <a:lnTo>
                    <a:pt x="2823" y="1871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8279675" y="2163625"/>
              <a:ext cx="1091679" cy="122450"/>
            </a:xfrm>
            <a:custGeom>
              <a:rect b="b" l="l" r="r" t="t"/>
              <a:pathLst>
                <a:path extrusionOk="0" h="2834" w="26635">
                  <a:moveTo>
                    <a:pt x="0" y="0"/>
                  </a:moveTo>
                  <a:lnTo>
                    <a:pt x="0" y="2834"/>
                  </a:lnTo>
                  <a:lnTo>
                    <a:pt x="26634" y="2834"/>
                  </a:lnTo>
                  <a:lnTo>
                    <a:pt x="26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8156202" y="3428100"/>
              <a:ext cx="793316" cy="122506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7"/>
            <p:cNvSpPr/>
            <p:nvPr/>
          </p:nvSpPr>
          <p:spPr>
            <a:xfrm>
              <a:off x="8815673" y="3419890"/>
              <a:ext cx="377115" cy="498528"/>
            </a:xfrm>
            <a:custGeom>
              <a:rect b="b" l="l" r="r" t="t"/>
              <a:pathLst>
                <a:path extrusionOk="0" h="11538" w="8728">
                  <a:moveTo>
                    <a:pt x="1" y="0"/>
                  </a:moveTo>
                  <a:lnTo>
                    <a:pt x="1" y="3274"/>
                  </a:lnTo>
                  <a:lnTo>
                    <a:pt x="1275" y="3274"/>
                  </a:lnTo>
                  <a:cubicBezTo>
                    <a:pt x="5215" y="3274"/>
                    <a:pt x="5454" y="5001"/>
                    <a:pt x="5454" y="8954"/>
                  </a:cubicBezTo>
                  <a:lnTo>
                    <a:pt x="5454" y="11537"/>
                  </a:lnTo>
                  <a:lnTo>
                    <a:pt x="8728" y="11537"/>
                  </a:lnTo>
                  <a:lnTo>
                    <a:pt x="8728" y="8954"/>
                  </a:lnTo>
                  <a:cubicBezTo>
                    <a:pt x="8728" y="3191"/>
                    <a:pt x="7025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7"/>
            <p:cNvSpPr/>
            <p:nvPr/>
          </p:nvSpPr>
          <p:spPr>
            <a:xfrm>
              <a:off x="8781712" y="3360178"/>
              <a:ext cx="71033" cy="265510"/>
            </a:xfrm>
            <a:custGeom>
              <a:rect b="b" l="l" r="r" t="t"/>
              <a:pathLst>
                <a:path extrusionOk="0" h="6145" w="1644">
                  <a:moveTo>
                    <a:pt x="822" y="1"/>
                  </a:moveTo>
                  <a:cubicBezTo>
                    <a:pt x="358" y="1"/>
                    <a:pt x="1" y="370"/>
                    <a:pt x="1" y="822"/>
                  </a:cubicBezTo>
                  <a:lnTo>
                    <a:pt x="1" y="5335"/>
                  </a:lnTo>
                  <a:cubicBezTo>
                    <a:pt x="1" y="5787"/>
                    <a:pt x="358" y="6145"/>
                    <a:pt x="822" y="6145"/>
                  </a:cubicBezTo>
                  <a:cubicBezTo>
                    <a:pt x="1275" y="6145"/>
                    <a:pt x="1644" y="5787"/>
                    <a:pt x="1644" y="5335"/>
                  </a:cubicBezTo>
                  <a:lnTo>
                    <a:pt x="1644" y="822"/>
                  </a:lnTo>
                  <a:cubicBezTo>
                    <a:pt x="1644" y="370"/>
                    <a:pt x="1275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8993170" y="3882859"/>
              <a:ext cx="265467" cy="71033"/>
            </a:xfrm>
            <a:custGeom>
              <a:rect b="b" l="l" r="r" t="t"/>
              <a:pathLst>
                <a:path extrusionOk="0" h="1644" w="6144">
                  <a:moveTo>
                    <a:pt x="822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75"/>
                    <a:pt x="369" y="1644"/>
                    <a:pt x="822" y="1644"/>
                  </a:cubicBezTo>
                  <a:lnTo>
                    <a:pt x="5322" y="1644"/>
                  </a:lnTo>
                  <a:cubicBezTo>
                    <a:pt x="5787" y="1644"/>
                    <a:pt x="6144" y="1275"/>
                    <a:pt x="6144" y="822"/>
                  </a:cubicBezTo>
                  <a:cubicBezTo>
                    <a:pt x="6144" y="370"/>
                    <a:pt x="5787" y="1"/>
                    <a:pt x="5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7779082" y="3053577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8119644" y="3346308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7"/>
            <p:cNvSpPr/>
            <p:nvPr/>
          </p:nvSpPr>
          <p:spPr>
            <a:xfrm>
              <a:off x="7713234" y="3018104"/>
              <a:ext cx="265510" cy="71033"/>
            </a:xfrm>
            <a:custGeom>
              <a:rect b="b" l="l" r="r" t="t"/>
              <a:pathLst>
                <a:path extrusionOk="0" h="1644" w="6145">
                  <a:moveTo>
                    <a:pt x="822" y="0"/>
                  </a:moveTo>
                  <a:cubicBezTo>
                    <a:pt x="358" y="0"/>
                    <a:pt x="0" y="369"/>
                    <a:pt x="0" y="822"/>
                  </a:cubicBezTo>
                  <a:cubicBezTo>
                    <a:pt x="0" y="1274"/>
                    <a:pt x="358" y="1643"/>
                    <a:pt x="822" y="1643"/>
                  </a:cubicBezTo>
                  <a:lnTo>
                    <a:pt x="5323" y="1643"/>
                  </a:lnTo>
                  <a:cubicBezTo>
                    <a:pt x="5382" y="1643"/>
                    <a:pt x="5442" y="1643"/>
                    <a:pt x="5489" y="1631"/>
                  </a:cubicBezTo>
                  <a:cubicBezTo>
                    <a:pt x="5858" y="1560"/>
                    <a:pt x="6144" y="1227"/>
                    <a:pt x="6144" y="822"/>
                  </a:cubicBezTo>
                  <a:cubicBezTo>
                    <a:pt x="6144" y="369"/>
                    <a:pt x="5775" y="0"/>
                    <a:pt x="5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7"/>
            <p:cNvSpPr/>
            <p:nvPr/>
          </p:nvSpPr>
          <p:spPr>
            <a:xfrm>
              <a:off x="7780638" y="2155898"/>
              <a:ext cx="499047" cy="377634"/>
            </a:xfrm>
            <a:custGeom>
              <a:rect b="b" l="l" r="r" t="t"/>
              <a:pathLst>
                <a:path extrusionOk="0" h="8740" w="11550">
                  <a:moveTo>
                    <a:pt x="8954" y="0"/>
                  </a:moveTo>
                  <a:cubicBezTo>
                    <a:pt x="3203" y="0"/>
                    <a:pt x="0" y="1715"/>
                    <a:pt x="0" y="7466"/>
                  </a:cubicBezTo>
                  <a:lnTo>
                    <a:pt x="0" y="8740"/>
                  </a:lnTo>
                  <a:lnTo>
                    <a:pt x="3274" y="8740"/>
                  </a:lnTo>
                  <a:lnTo>
                    <a:pt x="3274" y="7466"/>
                  </a:lnTo>
                  <a:cubicBezTo>
                    <a:pt x="3274" y="3513"/>
                    <a:pt x="5001" y="3275"/>
                    <a:pt x="8954" y="3275"/>
                  </a:cubicBezTo>
                  <a:lnTo>
                    <a:pt x="11549" y="3275"/>
                  </a:lnTo>
                  <a:lnTo>
                    <a:pt x="115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7720968" y="2496460"/>
              <a:ext cx="265985" cy="71033"/>
            </a:xfrm>
            <a:custGeom>
              <a:rect b="b" l="l" r="r" t="t"/>
              <a:pathLst>
                <a:path extrusionOk="0" h="1644" w="6156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74"/>
                    <a:pt x="369" y="1643"/>
                    <a:pt x="822" y="1643"/>
                  </a:cubicBezTo>
                  <a:lnTo>
                    <a:pt x="5334" y="1643"/>
                  </a:lnTo>
                  <a:cubicBezTo>
                    <a:pt x="5739" y="1643"/>
                    <a:pt x="6084" y="1346"/>
                    <a:pt x="6144" y="953"/>
                  </a:cubicBezTo>
                  <a:cubicBezTo>
                    <a:pt x="6144" y="905"/>
                    <a:pt x="6156" y="870"/>
                    <a:pt x="6156" y="822"/>
                  </a:cubicBezTo>
                  <a:cubicBezTo>
                    <a:pt x="6156" y="369"/>
                    <a:pt x="5786" y="0"/>
                    <a:pt x="5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7"/>
            <p:cNvSpPr/>
            <p:nvPr/>
          </p:nvSpPr>
          <p:spPr>
            <a:xfrm>
              <a:off x="8244124" y="2090050"/>
              <a:ext cx="71033" cy="265985"/>
            </a:xfrm>
            <a:custGeom>
              <a:rect b="b" l="l" r="r" t="t"/>
              <a:pathLst>
                <a:path extrusionOk="0" h="6156" w="1644">
                  <a:moveTo>
                    <a:pt x="822" y="0"/>
                  </a:moveTo>
                  <a:cubicBezTo>
                    <a:pt x="370" y="0"/>
                    <a:pt x="1" y="370"/>
                    <a:pt x="1" y="822"/>
                  </a:cubicBezTo>
                  <a:lnTo>
                    <a:pt x="1" y="5334"/>
                  </a:lnTo>
                  <a:cubicBezTo>
                    <a:pt x="1" y="5787"/>
                    <a:pt x="358" y="6156"/>
                    <a:pt x="822" y="6156"/>
                  </a:cubicBezTo>
                  <a:cubicBezTo>
                    <a:pt x="1275" y="6156"/>
                    <a:pt x="1644" y="5787"/>
                    <a:pt x="1644" y="5334"/>
                  </a:cubicBezTo>
                  <a:lnTo>
                    <a:pt x="1644" y="822"/>
                  </a:lnTo>
                  <a:cubicBezTo>
                    <a:pt x="1644" y="370"/>
                    <a:pt x="1275" y="0"/>
                    <a:pt x="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7"/>
            <p:cNvSpPr/>
            <p:nvPr/>
          </p:nvSpPr>
          <p:spPr>
            <a:xfrm>
              <a:off x="8627893" y="406"/>
              <a:ext cx="122493" cy="5139791"/>
            </a:xfrm>
            <a:custGeom>
              <a:rect b="b" l="l" r="r" t="t"/>
              <a:pathLst>
                <a:path extrusionOk="0" h="118956" w="2835">
                  <a:moveTo>
                    <a:pt x="1" y="0"/>
                  </a:moveTo>
                  <a:lnTo>
                    <a:pt x="1" y="118955"/>
                  </a:lnTo>
                  <a:lnTo>
                    <a:pt x="2834" y="118955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7"/>
            <p:cNvSpPr/>
            <p:nvPr/>
          </p:nvSpPr>
          <p:spPr>
            <a:xfrm>
              <a:off x="8617610" y="2466085"/>
              <a:ext cx="141505" cy="680648"/>
            </a:xfrm>
            <a:custGeom>
              <a:rect b="b" l="l" r="r" t="t"/>
              <a:pathLst>
                <a:path extrusionOk="0" h="15753" w="3275">
                  <a:moveTo>
                    <a:pt x="1" y="1"/>
                  </a:moveTo>
                  <a:lnTo>
                    <a:pt x="1" y="15753"/>
                  </a:lnTo>
                  <a:lnTo>
                    <a:pt x="3275" y="15753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7"/>
            <p:cNvSpPr/>
            <p:nvPr/>
          </p:nvSpPr>
          <p:spPr>
            <a:xfrm>
              <a:off x="8565156" y="3112253"/>
              <a:ext cx="246456" cy="62262"/>
            </a:xfrm>
            <a:custGeom>
              <a:rect b="b" l="l" r="r" t="t"/>
              <a:pathLst>
                <a:path extrusionOk="0" h="1441" w="5704">
                  <a:moveTo>
                    <a:pt x="726" y="0"/>
                  </a:moveTo>
                  <a:cubicBezTo>
                    <a:pt x="322" y="0"/>
                    <a:pt x="0" y="322"/>
                    <a:pt x="0" y="726"/>
                  </a:cubicBezTo>
                  <a:cubicBezTo>
                    <a:pt x="0" y="1119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19"/>
                    <a:pt x="5703" y="726"/>
                  </a:cubicBezTo>
                  <a:cubicBezTo>
                    <a:pt x="5703" y="322"/>
                    <a:pt x="5382" y="0"/>
                    <a:pt x="4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7"/>
            <p:cNvSpPr/>
            <p:nvPr/>
          </p:nvSpPr>
          <p:spPr>
            <a:xfrm>
              <a:off x="8565156" y="2434716"/>
              <a:ext cx="246456" cy="62305"/>
            </a:xfrm>
            <a:custGeom>
              <a:rect b="b" l="l" r="r" t="t"/>
              <a:pathLst>
                <a:path extrusionOk="0" h="1442" w="5704">
                  <a:moveTo>
                    <a:pt x="726" y="1"/>
                  </a:moveTo>
                  <a:cubicBezTo>
                    <a:pt x="322" y="1"/>
                    <a:pt x="0" y="322"/>
                    <a:pt x="0" y="727"/>
                  </a:cubicBezTo>
                  <a:cubicBezTo>
                    <a:pt x="0" y="1120"/>
                    <a:pt x="322" y="1441"/>
                    <a:pt x="726" y="1441"/>
                  </a:cubicBezTo>
                  <a:lnTo>
                    <a:pt x="4989" y="1441"/>
                  </a:lnTo>
                  <a:cubicBezTo>
                    <a:pt x="5382" y="1441"/>
                    <a:pt x="5703" y="1120"/>
                    <a:pt x="5703" y="727"/>
                  </a:cubicBezTo>
                  <a:cubicBezTo>
                    <a:pt x="5703" y="322"/>
                    <a:pt x="5382" y="1"/>
                    <a:pt x="4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9" name="Google Shape;1219;p47"/>
          <p:cNvSpPr/>
          <p:nvPr/>
        </p:nvSpPr>
        <p:spPr>
          <a:xfrm>
            <a:off x="8655157" y="2556129"/>
            <a:ext cx="518101" cy="518101"/>
          </a:xfrm>
          <a:custGeom>
            <a:rect b="b" l="l" r="r" t="t"/>
            <a:pathLst>
              <a:path extrusionOk="0" h="11991" w="11991">
                <a:moveTo>
                  <a:pt x="5632" y="1286"/>
                </a:moveTo>
                <a:lnTo>
                  <a:pt x="5632" y="4441"/>
                </a:lnTo>
                <a:cubicBezTo>
                  <a:pt x="5466" y="4489"/>
                  <a:pt x="5311" y="4549"/>
                  <a:pt x="5168" y="4644"/>
                </a:cubicBezTo>
                <a:lnTo>
                  <a:pt x="2930" y="2406"/>
                </a:lnTo>
                <a:cubicBezTo>
                  <a:pt x="3025" y="2322"/>
                  <a:pt x="3120" y="2251"/>
                  <a:pt x="3215" y="2191"/>
                </a:cubicBezTo>
                <a:cubicBezTo>
                  <a:pt x="3239" y="2167"/>
                  <a:pt x="3275" y="2144"/>
                  <a:pt x="3299" y="2120"/>
                </a:cubicBezTo>
                <a:cubicBezTo>
                  <a:pt x="3418" y="2036"/>
                  <a:pt x="3537" y="1965"/>
                  <a:pt x="3656" y="1894"/>
                </a:cubicBezTo>
                <a:cubicBezTo>
                  <a:pt x="3692" y="1870"/>
                  <a:pt x="3739" y="1846"/>
                  <a:pt x="3775" y="1822"/>
                </a:cubicBezTo>
                <a:cubicBezTo>
                  <a:pt x="3811" y="1810"/>
                  <a:pt x="3847" y="1786"/>
                  <a:pt x="3882" y="1774"/>
                </a:cubicBezTo>
                <a:cubicBezTo>
                  <a:pt x="3942" y="1739"/>
                  <a:pt x="4013" y="1703"/>
                  <a:pt x="4085" y="1679"/>
                </a:cubicBezTo>
                <a:cubicBezTo>
                  <a:pt x="4156" y="1644"/>
                  <a:pt x="4228" y="1620"/>
                  <a:pt x="4299" y="1596"/>
                </a:cubicBezTo>
                <a:cubicBezTo>
                  <a:pt x="4311" y="1584"/>
                  <a:pt x="4323" y="1572"/>
                  <a:pt x="4347" y="1572"/>
                </a:cubicBezTo>
                <a:cubicBezTo>
                  <a:pt x="4358" y="1560"/>
                  <a:pt x="4382" y="1560"/>
                  <a:pt x="4394" y="1548"/>
                </a:cubicBezTo>
                <a:cubicBezTo>
                  <a:pt x="4454" y="1536"/>
                  <a:pt x="4501" y="1513"/>
                  <a:pt x="4561" y="1501"/>
                </a:cubicBezTo>
                <a:cubicBezTo>
                  <a:pt x="4573" y="1489"/>
                  <a:pt x="4573" y="1489"/>
                  <a:pt x="4585" y="1489"/>
                </a:cubicBezTo>
                <a:cubicBezTo>
                  <a:pt x="4644" y="1465"/>
                  <a:pt x="4704" y="1453"/>
                  <a:pt x="4763" y="1441"/>
                </a:cubicBezTo>
                <a:cubicBezTo>
                  <a:pt x="4799" y="1429"/>
                  <a:pt x="4823" y="1417"/>
                  <a:pt x="4859" y="1417"/>
                </a:cubicBezTo>
                <a:cubicBezTo>
                  <a:pt x="4894" y="1405"/>
                  <a:pt x="4918" y="1393"/>
                  <a:pt x="4954" y="1393"/>
                </a:cubicBezTo>
                <a:cubicBezTo>
                  <a:pt x="5013" y="1370"/>
                  <a:pt x="5073" y="1358"/>
                  <a:pt x="5132" y="1346"/>
                </a:cubicBezTo>
                <a:cubicBezTo>
                  <a:pt x="5263" y="1322"/>
                  <a:pt x="5394" y="1310"/>
                  <a:pt x="5525" y="1298"/>
                </a:cubicBezTo>
                <a:cubicBezTo>
                  <a:pt x="5561" y="1298"/>
                  <a:pt x="5597" y="1286"/>
                  <a:pt x="5632" y="1286"/>
                </a:cubicBezTo>
                <a:close/>
                <a:moveTo>
                  <a:pt x="6371" y="1286"/>
                </a:moveTo>
                <a:cubicBezTo>
                  <a:pt x="6406" y="1286"/>
                  <a:pt x="6442" y="1298"/>
                  <a:pt x="6478" y="1298"/>
                </a:cubicBezTo>
                <a:cubicBezTo>
                  <a:pt x="6609" y="1310"/>
                  <a:pt x="6740" y="1322"/>
                  <a:pt x="6871" y="1346"/>
                </a:cubicBezTo>
                <a:cubicBezTo>
                  <a:pt x="6930" y="1358"/>
                  <a:pt x="6990" y="1370"/>
                  <a:pt x="7049" y="1393"/>
                </a:cubicBezTo>
                <a:cubicBezTo>
                  <a:pt x="7085" y="1393"/>
                  <a:pt x="7109" y="1405"/>
                  <a:pt x="7145" y="1417"/>
                </a:cubicBezTo>
                <a:cubicBezTo>
                  <a:pt x="7180" y="1417"/>
                  <a:pt x="7204" y="1429"/>
                  <a:pt x="7240" y="1441"/>
                </a:cubicBezTo>
                <a:cubicBezTo>
                  <a:pt x="7299" y="1453"/>
                  <a:pt x="7359" y="1465"/>
                  <a:pt x="7418" y="1489"/>
                </a:cubicBezTo>
                <a:cubicBezTo>
                  <a:pt x="7490" y="1513"/>
                  <a:pt x="7549" y="1536"/>
                  <a:pt x="7621" y="1560"/>
                </a:cubicBezTo>
                <a:cubicBezTo>
                  <a:pt x="7752" y="1608"/>
                  <a:pt x="7883" y="1655"/>
                  <a:pt x="8002" y="1715"/>
                </a:cubicBezTo>
                <a:cubicBezTo>
                  <a:pt x="8038" y="1739"/>
                  <a:pt x="8085" y="1751"/>
                  <a:pt x="8121" y="1774"/>
                </a:cubicBezTo>
                <a:cubicBezTo>
                  <a:pt x="8157" y="1786"/>
                  <a:pt x="8192" y="1810"/>
                  <a:pt x="8216" y="1822"/>
                </a:cubicBezTo>
                <a:cubicBezTo>
                  <a:pt x="8264" y="1846"/>
                  <a:pt x="8299" y="1870"/>
                  <a:pt x="8347" y="1894"/>
                </a:cubicBezTo>
                <a:cubicBezTo>
                  <a:pt x="8466" y="1965"/>
                  <a:pt x="8585" y="2036"/>
                  <a:pt x="8704" y="2120"/>
                </a:cubicBezTo>
                <a:cubicBezTo>
                  <a:pt x="8728" y="2144"/>
                  <a:pt x="8764" y="2167"/>
                  <a:pt x="8788" y="2191"/>
                </a:cubicBezTo>
                <a:cubicBezTo>
                  <a:pt x="8883" y="2251"/>
                  <a:pt x="8966" y="2322"/>
                  <a:pt x="9050" y="2394"/>
                </a:cubicBezTo>
                <a:cubicBezTo>
                  <a:pt x="9061" y="2394"/>
                  <a:pt x="9061" y="2394"/>
                  <a:pt x="9061" y="2406"/>
                </a:cubicBezTo>
                <a:lnTo>
                  <a:pt x="8776" y="2691"/>
                </a:lnTo>
                <a:lnTo>
                  <a:pt x="7109" y="4358"/>
                </a:lnTo>
                <a:lnTo>
                  <a:pt x="6835" y="4644"/>
                </a:lnTo>
                <a:cubicBezTo>
                  <a:pt x="6692" y="4549"/>
                  <a:pt x="6537" y="4489"/>
                  <a:pt x="6371" y="4441"/>
                </a:cubicBezTo>
                <a:lnTo>
                  <a:pt x="6371" y="1286"/>
                </a:lnTo>
                <a:close/>
                <a:moveTo>
                  <a:pt x="2406" y="2929"/>
                </a:moveTo>
                <a:lnTo>
                  <a:pt x="4370" y="4882"/>
                </a:lnTo>
                <a:lnTo>
                  <a:pt x="4644" y="5168"/>
                </a:lnTo>
                <a:cubicBezTo>
                  <a:pt x="4501" y="5406"/>
                  <a:pt x="4406" y="5692"/>
                  <a:pt x="4406" y="5989"/>
                </a:cubicBezTo>
                <a:cubicBezTo>
                  <a:pt x="4406" y="6299"/>
                  <a:pt x="4501" y="6585"/>
                  <a:pt x="4644" y="6823"/>
                </a:cubicBezTo>
                <a:lnTo>
                  <a:pt x="4370" y="7108"/>
                </a:lnTo>
                <a:lnTo>
                  <a:pt x="2406" y="9061"/>
                </a:lnTo>
                <a:cubicBezTo>
                  <a:pt x="2382" y="9025"/>
                  <a:pt x="2346" y="8978"/>
                  <a:pt x="2323" y="8942"/>
                </a:cubicBezTo>
                <a:cubicBezTo>
                  <a:pt x="2251" y="8859"/>
                  <a:pt x="2180" y="8763"/>
                  <a:pt x="2120" y="8680"/>
                </a:cubicBezTo>
                <a:cubicBezTo>
                  <a:pt x="2001" y="8513"/>
                  <a:pt x="1894" y="8335"/>
                  <a:pt x="1811" y="8156"/>
                </a:cubicBezTo>
                <a:cubicBezTo>
                  <a:pt x="1787" y="8121"/>
                  <a:pt x="1763" y="8073"/>
                  <a:pt x="1739" y="8037"/>
                </a:cubicBezTo>
                <a:cubicBezTo>
                  <a:pt x="1739" y="8025"/>
                  <a:pt x="1727" y="8001"/>
                  <a:pt x="1727" y="7990"/>
                </a:cubicBezTo>
                <a:cubicBezTo>
                  <a:pt x="1680" y="7906"/>
                  <a:pt x="1644" y="7811"/>
                  <a:pt x="1608" y="7728"/>
                </a:cubicBezTo>
                <a:cubicBezTo>
                  <a:pt x="1584" y="7668"/>
                  <a:pt x="1572" y="7620"/>
                  <a:pt x="1549" y="7573"/>
                </a:cubicBezTo>
                <a:cubicBezTo>
                  <a:pt x="1537" y="7525"/>
                  <a:pt x="1513" y="7466"/>
                  <a:pt x="1501" y="7418"/>
                </a:cubicBezTo>
                <a:cubicBezTo>
                  <a:pt x="1489" y="7394"/>
                  <a:pt x="1477" y="7359"/>
                  <a:pt x="1477" y="7335"/>
                </a:cubicBezTo>
                <a:cubicBezTo>
                  <a:pt x="1453" y="7251"/>
                  <a:pt x="1430" y="7180"/>
                  <a:pt x="1418" y="7108"/>
                </a:cubicBezTo>
                <a:cubicBezTo>
                  <a:pt x="1406" y="7073"/>
                  <a:pt x="1394" y="7037"/>
                  <a:pt x="1382" y="6989"/>
                </a:cubicBezTo>
                <a:cubicBezTo>
                  <a:pt x="1382" y="6989"/>
                  <a:pt x="1382" y="6989"/>
                  <a:pt x="1382" y="6978"/>
                </a:cubicBezTo>
                <a:cubicBezTo>
                  <a:pt x="1370" y="6930"/>
                  <a:pt x="1358" y="6882"/>
                  <a:pt x="1358" y="6835"/>
                </a:cubicBezTo>
                <a:lnTo>
                  <a:pt x="1358" y="6823"/>
                </a:lnTo>
                <a:cubicBezTo>
                  <a:pt x="1346" y="6799"/>
                  <a:pt x="1346" y="6775"/>
                  <a:pt x="1346" y="6751"/>
                </a:cubicBezTo>
                <a:lnTo>
                  <a:pt x="1322" y="6656"/>
                </a:lnTo>
                <a:cubicBezTo>
                  <a:pt x="1322" y="6585"/>
                  <a:pt x="1310" y="6513"/>
                  <a:pt x="1299" y="6442"/>
                </a:cubicBezTo>
                <a:cubicBezTo>
                  <a:pt x="1299" y="6406"/>
                  <a:pt x="1299" y="6358"/>
                  <a:pt x="1287" y="6323"/>
                </a:cubicBezTo>
                <a:cubicBezTo>
                  <a:pt x="1287" y="6251"/>
                  <a:pt x="1287" y="6180"/>
                  <a:pt x="1287" y="6120"/>
                </a:cubicBezTo>
                <a:lnTo>
                  <a:pt x="1287" y="6085"/>
                </a:lnTo>
                <a:cubicBezTo>
                  <a:pt x="1275" y="6049"/>
                  <a:pt x="1275" y="6025"/>
                  <a:pt x="1275" y="5989"/>
                </a:cubicBezTo>
                <a:cubicBezTo>
                  <a:pt x="1275" y="5954"/>
                  <a:pt x="1275" y="5918"/>
                  <a:pt x="1287" y="5882"/>
                </a:cubicBezTo>
                <a:lnTo>
                  <a:pt x="1287" y="5870"/>
                </a:lnTo>
                <a:cubicBezTo>
                  <a:pt x="1287" y="5799"/>
                  <a:pt x="1287" y="5715"/>
                  <a:pt x="1299" y="5644"/>
                </a:cubicBezTo>
                <a:lnTo>
                  <a:pt x="1299" y="5632"/>
                </a:lnTo>
                <a:cubicBezTo>
                  <a:pt x="1299" y="5561"/>
                  <a:pt x="1310" y="5489"/>
                  <a:pt x="1310" y="5406"/>
                </a:cubicBezTo>
                <a:cubicBezTo>
                  <a:pt x="1322" y="5358"/>
                  <a:pt x="1334" y="5299"/>
                  <a:pt x="1346" y="5239"/>
                </a:cubicBezTo>
                <a:cubicBezTo>
                  <a:pt x="1346" y="5215"/>
                  <a:pt x="1346" y="5180"/>
                  <a:pt x="1358" y="5156"/>
                </a:cubicBezTo>
                <a:lnTo>
                  <a:pt x="1358" y="5132"/>
                </a:lnTo>
                <a:cubicBezTo>
                  <a:pt x="1370" y="5073"/>
                  <a:pt x="1382" y="5013"/>
                  <a:pt x="1394" y="4953"/>
                </a:cubicBezTo>
                <a:cubicBezTo>
                  <a:pt x="1394" y="4942"/>
                  <a:pt x="1406" y="4930"/>
                  <a:pt x="1406" y="4918"/>
                </a:cubicBezTo>
                <a:cubicBezTo>
                  <a:pt x="1418" y="4858"/>
                  <a:pt x="1430" y="4811"/>
                  <a:pt x="1441" y="4751"/>
                </a:cubicBezTo>
                <a:cubicBezTo>
                  <a:pt x="1441" y="4751"/>
                  <a:pt x="1453" y="4739"/>
                  <a:pt x="1453" y="4727"/>
                </a:cubicBezTo>
                <a:cubicBezTo>
                  <a:pt x="1465" y="4668"/>
                  <a:pt x="1489" y="4596"/>
                  <a:pt x="1513" y="4537"/>
                </a:cubicBezTo>
                <a:cubicBezTo>
                  <a:pt x="1513" y="4525"/>
                  <a:pt x="1525" y="4501"/>
                  <a:pt x="1525" y="4477"/>
                </a:cubicBezTo>
                <a:cubicBezTo>
                  <a:pt x="1537" y="4430"/>
                  <a:pt x="1561" y="4394"/>
                  <a:pt x="1572" y="4346"/>
                </a:cubicBezTo>
                <a:cubicBezTo>
                  <a:pt x="1584" y="4334"/>
                  <a:pt x="1584" y="4322"/>
                  <a:pt x="1584" y="4311"/>
                </a:cubicBezTo>
                <a:cubicBezTo>
                  <a:pt x="1608" y="4275"/>
                  <a:pt x="1620" y="4239"/>
                  <a:pt x="1632" y="4191"/>
                </a:cubicBezTo>
                <a:cubicBezTo>
                  <a:pt x="1656" y="4156"/>
                  <a:pt x="1668" y="4108"/>
                  <a:pt x="1691" y="4060"/>
                </a:cubicBezTo>
                <a:cubicBezTo>
                  <a:pt x="1715" y="4013"/>
                  <a:pt x="1727" y="3965"/>
                  <a:pt x="1763" y="3930"/>
                </a:cubicBezTo>
                <a:cubicBezTo>
                  <a:pt x="1763" y="3930"/>
                  <a:pt x="1751" y="3918"/>
                  <a:pt x="1763" y="3918"/>
                </a:cubicBezTo>
                <a:lnTo>
                  <a:pt x="1799" y="3834"/>
                </a:lnTo>
                <a:cubicBezTo>
                  <a:pt x="1822" y="3787"/>
                  <a:pt x="1858" y="3727"/>
                  <a:pt x="1882" y="3679"/>
                </a:cubicBezTo>
                <a:cubicBezTo>
                  <a:pt x="1918" y="3608"/>
                  <a:pt x="1965" y="3549"/>
                  <a:pt x="2001" y="3489"/>
                </a:cubicBezTo>
                <a:cubicBezTo>
                  <a:pt x="2037" y="3429"/>
                  <a:pt x="2084" y="3358"/>
                  <a:pt x="2120" y="3298"/>
                </a:cubicBezTo>
                <a:cubicBezTo>
                  <a:pt x="2168" y="3239"/>
                  <a:pt x="2203" y="3191"/>
                  <a:pt x="2251" y="3132"/>
                </a:cubicBezTo>
                <a:cubicBezTo>
                  <a:pt x="2251" y="3120"/>
                  <a:pt x="2263" y="3120"/>
                  <a:pt x="2263" y="3108"/>
                </a:cubicBezTo>
                <a:cubicBezTo>
                  <a:pt x="2311" y="3048"/>
                  <a:pt x="2346" y="3001"/>
                  <a:pt x="2394" y="2941"/>
                </a:cubicBezTo>
                <a:cubicBezTo>
                  <a:pt x="2406" y="2941"/>
                  <a:pt x="2406" y="2929"/>
                  <a:pt x="2406" y="2929"/>
                </a:cubicBezTo>
                <a:close/>
                <a:moveTo>
                  <a:pt x="9585" y="2929"/>
                </a:moveTo>
                <a:cubicBezTo>
                  <a:pt x="9597" y="2929"/>
                  <a:pt x="9597" y="2941"/>
                  <a:pt x="9609" y="2941"/>
                </a:cubicBezTo>
                <a:cubicBezTo>
                  <a:pt x="9657" y="3001"/>
                  <a:pt x="9692" y="3048"/>
                  <a:pt x="9740" y="3108"/>
                </a:cubicBezTo>
                <a:cubicBezTo>
                  <a:pt x="9740" y="3120"/>
                  <a:pt x="9752" y="3120"/>
                  <a:pt x="9752" y="3132"/>
                </a:cubicBezTo>
                <a:cubicBezTo>
                  <a:pt x="9800" y="3191"/>
                  <a:pt x="9835" y="3239"/>
                  <a:pt x="9883" y="3298"/>
                </a:cubicBezTo>
                <a:cubicBezTo>
                  <a:pt x="9919" y="3358"/>
                  <a:pt x="9966" y="3429"/>
                  <a:pt x="10002" y="3489"/>
                </a:cubicBezTo>
                <a:cubicBezTo>
                  <a:pt x="10038" y="3549"/>
                  <a:pt x="10073" y="3608"/>
                  <a:pt x="10109" y="3679"/>
                </a:cubicBezTo>
                <a:lnTo>
                  <a:pt x="10121" y="3679"/>
                </a:lnTo>
                <a:cubicBezTo>
                  <a:pt x="10145" y="3727"/>
                  <a:pt x="10169" y="3787"/>
                  <a:pt x="10204" y="3834"/>
                </a:cubicBezTo>
                <a:lnTo>
                  <a:pt x="10240" y="3918"/>
                </a:lnTo>
                <a:cubicBezTo>
                  <a:pt x="10240" y="3918"/>
                  <a:pt x="10240" y="3930"/>
                  <a:pt x="10240" y="3930"/>
                </a:cubicBezTo>
                <a:cubicBezTo>
                  <a:pt x="10264" y="3965"/>
                  <a:pt x="10288" y="4013"/>
                  <a:pt x="10312" y="4060"/>
                </a:cubicBezTo>
                <a:cubicBezTo>
                  <a:pt x="10335" y="4108"/>
                  <a:pt x="10347" y="4156"/>
                  <a:pt x="10371" y="4191"/>
                </a:cubicBezTo>
                <a:cubicBezTo>
                  <a:pt x="10383" y="4239"/>
                  <a:pt x="10395" y="4275"/>
                  <a:pt x="10407" y="4311"/>
                </a:cubicBezTo>
                <a:cubicBezTo>
                  <a:pt x="10419" y="4322"/>
                  <a:pt x="10419" y="4334"/>
                  <a:pt x="10431" y="4346"/>
                </a:cubicBezTo>
                <a:cubicBezTo>
                  <a:pt x="10443" y="4394"/>
                  <a:pt x="10454" y="4430"/>
                  <a:pt x="10466" y="4477"/>
                </a:cubicBezTo>
                <a:cubicBezTo>
                  <a:pt x="10478" y="4501"/>
                  <a:pt x="10490" y="4525"/>
                  <a:pt x="10490" y="4537"/>
                </a:cubicBezTo>
                <a:cubicBezTo>
                  <a:pt x="10514" y="4596"/>
                  <a:pt x="10526" y="4668"/>
                  <a:pt x="10550" y="4727"/>
                </a:cubicBezTo>
                <a:cubicBezTo>
                  <a:pt x="10574" y="4799"/>
                  <a:pt x="10585" y="4870"/>
                  <a:pt x="10609" y="4953"/>
                </a:cubicBezTo>
                <a:cubicBezTo>
                  <a:pt x="10621" y="5013"/>
                  <a:pt x="10633" y="5073"/>
                  <a:pt x="10645" y="5132"/>
                </a:cubicBezTo>
                <a:lnTo>
                  <a:pt x="10645" y="5156"/>
                </a:lnTo>
                <a:cubicBezTo>
                  <a:pt x="10657" y="5180"/>
                  <a:pt x="10657" y="5215"/>
                  <a:pt x="10657" y="5239"/>
                </a:cubicBezTo>
                <a:cubicBezTo>
                  <a:pt x="10669" y="5299"/>
                  <a:pt x="10681" y="5358"/>
                  <a:pt x="10681" y="5406"/>
                </a:cubicBezTo>
                <a:cubicBezTo>
                  <a:pt x="10693" y="5489"/>
                  <a:pt x="10705" y="5561"/>
                  <a:pt x="10705" y="5632"/>
                </a:cubicBezTo>
                <a:lnTo>
                  <a:pt x="10705" y="5644"/>
                </a:lnTo>
                <a:cubicBezTo>
                  <a:pt x="10716" y="5715"/>
                  <a:pt x="10716" y="5799"/>
                  <a:pt x="10716" y="5870"/>
                </a:cubicBezTo>
                <a:lnTo>
                  <a:pt x="10716" y="5882"/>
                </a:lnTo>
                <a:cubicBezTo>
                  <a:pt x="10716" y="5918"/>
                  <a:pt x="10716" y="5954"/>
                  <a:pt x="10716" y="5989"/>
                </a:cubicBezTo>
                <a:cubicBezTo>
                  <a:pt x="10716" y="6025"/>
                  <a:pt x="10716" y="6049"/>
                  <a:pt x="10716" y="6085"/>
                </a:cubicBezTo>
                <a:lnTo>
                  <a:pt x="10716" y="6120"/>
                </a:lnTo>
                <a:cubicBezTo>
                  <a:pt x="10716" y="6180"/>
                  <a:pt x="10716" y="6251"/>
                  <a:pt x="10705" y="6323"/>
                </a:cubicBezTo>
                <a:cubicBezTo>
                  <a:pt x="10705" y="6358"/>
                  <a:pt x="10705" y="6406"/>
                  <a:pt x="10705" y="6442"/>
                </a:cubicBezTo>
                <a:cubicBezTo>
                  <a:pt x="10693" y="6513"/>
                  <a:pt x="10681" y="6585"/>
                  <a:pt x="10669" y="6656"/>
                </a:cubicBezTo>
                <a:lnTo>
                  <a:pt x="10657" y="6751"/>
                </a:lnTo>
                <a:cubicBezTo>
                  <a:pt x="10657" y="6775"/>
                  <a:pt x="10657" y="6799"/>
                  <a:pt x="10645" y="6823"/>
                </a:cubicBezTo>
                <a:lnTo>
                  <a:pt x="10645" y="6835"/>
                </a:lnTo>
                <a:cubicBezTo>
                  <a:pt x="10633" y="6882"/>
                  <a:pt x="10633" y="6930"/>
                  <a:pt x="10621" y="6978"/>
                </a:cubicBezTo>
                <a:cubicBezTo>
                  <a:pt x="10621" y="6989"/>
                  <a:pt x="10621" y="6989"/>
                  <a:pt x="10609" y="6989"/>
                </a:cubicBezTo>
                <a:cubicBezTo>
                  <a:pt x="10609" y="7037"/>
                  <a:pt x="10597" y="7073"/>
                  <a:pt x="10585" y="7108"/>
                </a:cubicBezTo>
                <a:cubicBezTo>
                  <a:pt x="10574" y="7180"/>
                  <a:pt x="10550" y="7251"/>
                  <a:pt x="10526" y="7335"/>
                </a:cubicBezTo>
                <a:cubicBezTo>
                  <a:pt x="10514" y="7382"/>
                  <a:pt x="10490" y="7442"/>
                  <a:pt x="10478" y="7501"/>
                </a:cubicBezTo>
                <a:cubicBezTo>
                  <a:pt x="10454" y="7573"/>
                  <a:pt x="10419" y="7644"/>
                  <a:pt x="10395" y="7728"/>
                </a:cubicBezTo>
                <a:cubicBezTo>
                  <a:pt x="10359" y="7811"/>
                  <a:pt x="10324" y="7906"/>
                  <a:pt x="10276" y="7990"/>
                </a:cubicBezTo>
                <a:cubicBezTo>
                  <a:pt x="10252" y="8049"/>
                  <a:pt x="10228" y="8109"/>
                  <a:pt x="10193" y="8156"/>
                </a:cubicBezTo>
                <a:cubicBezTo>
                  <a:pt x="10097" y="8335"/>
                  <a:pt x="10002" y="8513"/>
                  <a:pt x="9883" y="8680"/>
                </a:cubicBezTo>
                <a:cubicBezTo>
                  <a:pt x="9823" y="8763"/>
                  <a:pt x="9752" y="8859"/>
                  <a:pt x="9681" y="8942"/>
                </a:cubicBezTo>
                <a:cubicBezTo>
                  <a:pt x="9657" y="8978"/>
                  <a:pt x="9621" y="9025"/>
                  <a:pt x="9585" y="9061"/>
                </a:cubicBezTo>
                <a:lnTo>
                  <a:pt x="7359" y="6823"/>
                </a:lnTo>
                <a:cubicBezTo>
                  <a:pt x="7502" y="6585"/>
                  <a:pt x="7597" y="6299"/>
                  <a:pt x="7597" y="5989"/>
                </a:cubicBezTo>
                <a:cubicBezTo>
                  <a:pt x="7597" y="5692"/>
                  <a:pt x="7502" y="5406"/>
                  <a:pt x="7359" y="5168"/>
                </a:cubicBezTo>
                <a:lnTo>
                  <a:pt x="9585" y="2929"/>
                </a:lnTo>
                <a:close/>
                <a:moveTo>
                  <a:pt x="5168" y="7347"/>
                </a:moveTo>
                <a:cubicBezTo>
                  <a:pt x="5311" y="7430"/>
                  <a:pt x="5466" y="7501"/>
                  <a:pt x="5632" y="7537"/>
                </a:cubicBezTo>
                <a:lnTo>
                  <a:pt x="5632" y="10704"/>
                </a:lnTo>
                <a:cubicBezTo>
                  <a:pt x="5597" y="10692"/>
                  <a:pt x="5561" y="10692"/>
                  <a:pt x="5525" y="10692"/>
                </a:cubicBezTo>
                <a:cubicBezTo>
                  <a:pt x="5442" y="10680"/>
                  <a:pt x="5371" y="10668"/>
                  <a:pt x="5287" y="10657"/>
                </a:cubicBezTo>
                <a:cubicBezTo>
                  <a:pt x="5240" y="10657"/>
                  <a:pt x="5180" y="10645"/>
                  <a:pt x="5132" y="10633"/>
                </a:cubicBezTo>
                <a:cubicBezTo>
                  <a:pt x="4990" y="10609"/>
                  <a:pt x="4859" y="10573"/>
                  <a:pt x="4728" y="10537"/>
                </a:cubicBezTo>
                <a:cubicBezTo>
                  <a:pt x="4680" y="10526"/>
                  <a:pt x="4632" y="10514"/>
                  <a:pt x="4585" y="10502"/>
                </a:cubicBezTo>
                <a:cubicBezTo>
                  <a:pt x="4525" y="10478"/>
                  <a:pt x="4454" y="10454"/>
                  <a:pt x="4394" y="10430"/>
                </a:cubicBezTo>
                <a:cubicBezTo>
                  <a:pt x="4382" y="10430"/>
                  <a:pt x="4358" y="10418"/>
                  <a:pt x="4347" y="10418"/>
                </a:cubicBezTo>
                <a:cubicBezTo>
                  <a:pt x="4323" y="10407"/>
                  <a:pt x="4311" y="10407"/>
                  <a:pt x="4287" y="10395"/>
                </a:cubicBezTo>
                <a:cubicBezTo>
                  <a:pt x="4228" y="10371"/>
                  <a:pt x="4168" y="10347"/>
                  <a:pt x="4120" y="10323"/>
                </a:cubicBezTo>
                <a:cubicBezTo>
                  <a:pt x="4073" y="10299"/>
                  <a:pt x="4025" y="10276"/>
                  <a:pt x="3977" y="10264"/>
                </a:cubicBezTo>
                <a:cubicBezTo>
                  <a:pt x="3954" y="10252"/>
                  <a:pt x="3942" y="10240"/>
                  <a:pt x="3918" y="10228"/>
                </a:cubicBezTo>
                <a:cubicBezTo>
                  <a:pt x="3882" y="10216"/>
                  <a:pt x="3858" y="10204"/>
                  <a:pt x="3823" y="10180"/>
                </a:cubicBezTo>
                <a:cubicBezTo>
                  <a:pt x="3787" y="10168"/>
                  <a:pt x="3751" y="10145"/>
                  <a:pt x="3727" y="10133"/>
                </a:cubicBezTo>
                <a:lnTo>
                  <a:pt x="3680" y="10097"/>
                </a:lnTo>
                <a:cubicBezTo>
                  <a:pt x="3632" y="10073"/>
                  <a:pt x="3596" y="10049"/>
                  <a:pt x="3549" y="10026"/>
                </a:cubicBezTo>
                <a:cubicBezTo>
                  <a:pt x="3501" y="10002"/>
                  <a:pt x="3454" y="9966"/>
                  <a:pt x="3406" y="9930"/>
                </a:cubicBezTo>
                <a:cubicBezTo>
                  <a:pt x="3346" y="9906"/>
                  <a:pt x="3299" y="9871"/>
                  <a:pt x="3251" y="9835"/>
                </a:cubicBezTo>
                <a:cubicBezTo>
                  <a:pt x="3204" y="9799"/>
                  <a:pt x="3156" y="9764"/>
                  <a:pt x="3120" y="9728"/>
                </a:cubicBezTo>
                <a:cubicBezTo>
                  <a:pt x="3061" y="9680"/>
                  <a:pt x="3001" y="9633"/>
                  <a:pt x="2942" y="9585"/>
                </a:cubicBezTo>
                <a:lnTo>
                  <a:pt x="2930" y="9585"/>
                </a:lnTo>
                <a:lnTo>
                  <a:pt x="5168" y="7347"/>
                </a:lnTo>
                <a:close/>
                <a:moveTo>
                  <a:pt x="6835" y="7347"/>
                </a:moveTo>
                <a:lnTo>
                  <a:pt x="7109" y="7632"/>
                </a:lnTo>
                <a:lnTo>
                  <a:pt x="9061" y="9585"/>
                </a:lnTo>
                <a:cubicBezTo>
                  <a:pt x="9002" y="9633"/>
                  <a:pt x="8942" y="9680"/>
                  <a:pt x="8883" y="9728"/>
                </a:cubicBezTo>
                <a:cubicBezTo>
                  <a:pt x="8835" y="9764"/>
                  <a:pt x="8800" y="9799"/>
                  <a:pt x="8752" y="9835"/>
                </a:cubicBezTo>
                <a:cubicBezTo>
                  <a:pt x="8704" y="9871"/>
                  <a:pt x="8645" y="9906"/>
                  <a:pt x="8597" y="9930"/>
                </a:cubicBezTo>
                <a:cubicBezTo>
                  <a:pt x="8549" y="9966"/>
                  <a:pt x="8502" y="10002"/>
                  <a:pt x="8454" y="10026"/>
                </a:cubicBezTo>
                <a:cubicBezTo>
                  <a:pt x="8407" y="10049"/>
                  <a:pt x="8371" y="10073"/>
                  <a:pt x="8323" y="10097"/>
                </a:cubicBezTo>
                <a:lnTo>
                  <a:pt x="8276" y="10133"/>
                </a:lnTo>
                <a:cubicBezTo>
                  <a:pt x="8240" y="10145"/>
                  <a:pt x="8216" y="10168"/>
                  <a:pt x="8180" y="10180"/>
                </a:cubicBezTo>
                <a:cubicBezTo>
                  <a:pt x="8145" y="10204"/>
                  <a:pt x="8109" y="10216"/>
                  <a:pt x="8085" y="10228"/>
                </a:cubicBezTo>
                <a:cubicBezTo>
                  <a:pt x="7930" y="10299"/>
                  <a:pt x="7776" y="10371"/>
                  <a:pt x="7621" y="10430"/>
                </a:cubicBezTo>
                <a:cubicBezTo>
                  <a:pt x="7549" y="10454"/>
                  <a:pt x="7490" y="10478"/>
                  <a:pt x="7418" y="10502"/>
                </a:cubicBezTo>
                <a:cubicBezTo>
                  <a:pt x="7371" y="10514"/>
                  <a:pt x="7323" y="10526"/>
                  <a:pt x="7276" y="10537"/>
                </a:cubicBezTo>
                <a:cubicBezTo>
                  <a:pt x="7145" y="10573"/>
                  <a:pt x="7014" y="10609"/>
                  <a:pt x="6871" y="10633"/>
                </a:cubicBezTo>
                <a:cubicBezTo>
                  <a:pt x="6823" y="10645"/>
                  <a:pt x="6764" y="10657"/>
                  <a:pt x="6716" y="10657"/>
                </a:cubicBezTo>
                <a:cubicBezTo>
                  <a:pt x="6633" y="10668"/>
                  <a:pt x="6561" y="10680"/>
                  <a:pt x="6478" y="10692"/>
                </a:cubicBezTo>
                <a:lnTo>
                  <a:pt x="6406" y="10692"/>
                </a:lnTo>
                <a:cubicBezTo>
                  <a:pt x="6394" y="10692"/>
                  <a:pt x="6383" y="10704"/>
                  <a:pt x="6371" y="10704"/>
                </a:cubicBezTo>
                <a:lnTo>
                  <a:pt x="6371" y="7537"/>
                </a:lnTo>
                <a:cubicBezTo>
                  <a:pt x="6537" y="7501"/>
                  <a:pt x="6692" y="7430"/>
                  <a:pt x="6835" y="7347"/>
                </a:cubicBezTo>
                <a:close/>
                <a:moveTo>
                  <a:pt x="5823" y="0"/>
                </a:moveTo>
                <a:cubicBezTo>
                  <a:pt x="5775" y="0"/>
                  <a:pt x="5728" y="0"/>
                  <a:pt x="5680" y="12"/>
                </a:cubicBezTo>
                <a:cubicBezTo>
                  <a:pt x="5549" y="12"/>
                  <a:pt x="5418" y="24"/>
                  <a:pt x="5287" y="36"/>
                </a:cubicBezTo>
                <a:cubicBezTo>
                  <a:pt x="5228" y="48"/>
                  <a:pt x="5168" y="60"/>
                  <a:pt x="5109" y="60"/>
                </a:cubicBezTo>
                <a:cubicBezTo>
                  <a:pt x="5049" y="72"/>
                  <a:pt x="4990" y="84"/>
                  <a:pt x="4942" y="96"/>
                </a:cubicBezTo>
                <a:cubicBezTo>
                  <a:pt x="4870" y="108"/>
                  <a:pt x="4799" y="120"/>
                  <a:pt x="4728" y="131"/>
                </a:cubicBezTo>
                <a:cubicBezTo>
                  <a:pt x="4680" y="143"/>
                  <a:pt x="4644" y="155"/>
                  <a:pt x="4597" y="167"/>
                </a:cubicBezTo>
                <a:lnTo>
                  <a:pt x="4585" y="167"/>
                </a:lnTo>
                <a:cubicBezTo>
                  <a:pt x="4561" y="167"/>
                  <a:pt x="4525" y="179"/>
                  <a:pt x="4501" y="191"/>
                </a:cubicBezTo>
                <a:cubicBezTo>
                  <a:pt x="4466" y="191"/>
                  <a:pt x="4430" y="203"/>
                  <a:pt x="4406" y="215"/>
                </a:cubicBezTo>
                <a:cubicBezTo>
                  <a:pt x="4382" y="215"/>
                  <a:pt x="4370" y="227"/>
                  <a:pt x="4347" y="227"/>
                </a:cubicBezTo>
                <a:cubicBezTo>
                  <a:pt x="4287" y="250"/>
                  <a:pt x="4228" y="262"/>
                  <a:pt x="4168" y="286"/>
                </a:cubicBezTo>
                <a:cubicBezTo>
                  <a:pt x="4097" y="310"/>
                  <a:pt x="4025" y="334"/>
                  <a:pt x="3954" y="358"/>
                </a:cubicBezTo>
                <a:cubicBezTo>
                  <a:pt x="3894" y="381"/>
                  <a:pt x="3823" y="405"/>
                  <a:pt x="3763" y="429"/>
                </a:cubicBezTo>
                <a:cubicBezTo>
                  <a:pt x="3704" y="453"/>
                  <a:pt x="3632" y="477"/>
                  <a:pt x="3573" y="512"/>
                </a:cubicBezTo>
                <a:cubicBezTo>
                  <a:pt x="3513" y="536"/>
                  <a:pt x="3454" y="560"/>
                  <a:pt x="3394" y="596"/>
                </a:cubicBezTo>
                <a:cubicBezTo>
                  <a:pt x="3335" y="620"/>
                  <a:pt x="3275" y="655"/>
                  <a:pt x="3215" y="691"/>
                </a:cubicBezTo>
                <a:cubicBezTo>
                  <a:pt x="3156" y="715"/>
                  <a:pt x="3096" y="751"/>
                  <a:pt x="3037" y="786"/>
                </a:cubicBezTo>
                <a:cubicBezTo>
                  <a:pt x="2942" y="834"/>
                  <a:pt x="2846" y="893"/>
                  <a:pt x="2751" y="953"/>
                </a:cubicBezTo>
                <a:cubicBezTo>
                  <a:pt x="2715" y="977"/>
                  <a:pt x="2668" y="1012"/>
                  <a:pt x="2620" y="1036"/>
                </a:cubicBezTo>
                <a:cubicBezTo>
                  <a:pt x="2573" y="1072"/>
                  <a:pt x="2525" y="1108"/>
                  <a:pt x="2477" y="1143"/>
                </a:cubicBezTo>
                <a:cubicBezTo>
                  <a:pt x="2442" y="1167"/>
                  <a:pt x="2394" y="1203"/>
                  <a:pt x="2358" y="1227"/>
                </a:cubicBezTo>
                <a:cubicBezTo>
                  <a:pt x="2251" y="1310"/>
                  <a:pt x="2156" y="1393"/>
                  <a:pt x="2049" y="1489"/>
                </a:cubicBezTo>
                <a:cubicBezTo>
                  <a:pt x="2001" y="1524"/>
                  <a:pt x="1953" y="1572"/>
                  <a:pt x="1906" y="1620"/>
                </a:cubicBezTo>
                <a:cubicBezTo>
                  <a:pt x="1858" y="1667"/>
                  <a:pt x="1799" y="1715"/>
                  <a:pt x="1763" y="1763"/>
                </a:cubicBezTo>
                <a:cubicBezTo>
                  <a:pt x="1715" y="1810"/>
                  <a:pt x="1668" y="1858"/>
                  <a:pt x="1620" y="1905"/>
                </a:cubicBezTo>
                <a:lnTo>
                  <a:pt x="1561" y="1965"/>
                </a:lnTo>
                <a:cubicBezTo>
                  <a:pt x="1489" y="2048"/>
                  <a:pt x="1418" y="2120"/>
                  <a:pt x="1358" y="2203"/>
                </a:cubicBezTo>
                <a:cubicBezTo>
                  <a:pt x="1310" y="2263"/>
                  <a:pt x="1275" y="2310"/>
                  <a:pt x="1227" y="2370"/>
                </a:cubicBezTo>
                <a:cubicBezTo>
                  <a:pt x="1191" y="2417"/>
                  <a:pt x="1156" y="2465"/>
                  <a:pt x="1108" y="2525"/>
                </a:cubicBezTo>
                <a:cubicBezTo>
                  <a:pt x="989" y="2691"/>
                  <a:pt x="882" y="2858"/>
                  <a:pt x="787" y="3037"/>
                </a:cubicBezTo>
                <a:cubicBezTo>
                  <a:pt x="763" y="3084"/>
                  <a:pt x="739" y="3120"/>
                  <a:pt x="715" y="3168"/>
                </a:cubicBezTo>
                <a:cubicBezTo>
                  <a:pt x="679" y="3227"/>
                  <a:pt x="644" y="3287"/>
                  <a:pt x="620" y="3358"/>
                </a:cubicBezTo>
                <a:cubicBezTo>
                  <a:pt x="584" y="3406"/>
                  <a:pt x="560" y="3465"/>
                  <a:pt x="537" y="3525"/>
                </a:cubicBezTo>
                <a:cubicBezTo>
                  <a:pt x="525" y="3560"/>
                  <a:pt x="501" y="3596"/>
                  <a:pt x="489" y="3644"/>
                </a:cubicBezTo>
                <a:cubicBezTo>
                  <a:pt x="465" y="3679"/>
                  <a:pt x="453" y="3727"/>
                  <a:pt x="429" y="3775"/>
                </a:cubicBezTo>
                <a:lnTo>
                  <a:pt x="370" y="3930"/>
                </a:lnTo>
                <a:cubicBezTo>
                  <a:pt x="346" y="4001"/>
                  <a:pt x="322" y="4060"/>
                  <a:pt x="298" y="4132"/>
                </a:cubicBezTo>
                <a:cubicBezTo>
                  <a:pt x="287" y="4168"/>
                  <a:pt x="275" y="4215"/>
                  <a:pt x="263" y="4251"/>
                </a:cubicBezTo>
                <a:cubicBezTo>
                  <a:pt x="215" y="4418"/>
                  <a:pt x="167" y="4584"/>
                  <a:pt x="132" y="4751"/>
                </a:cubicBezTo>
                <a:cubicBezTo>
                  <a:pt x="120" y="4811"/>
                  <a:pt x="108" y="4858"/>
                  <a:pt x="108" y="4918"/>
                </a:cubicBezTo>
                <a:cubicBezTo>
                  <a:pt x="84" y="5001"/>
                  <a:pt x="72" y="5084"/>
                  <a:pt x="60" y="5180"/>
                </a:cubicBezTo>
                <a:cubicBezTo>
                  <a:pt x="60" y="5227"/>
                  <a:pt x="48" y="5275"/>
                  <a:pt x="48" y="5323"/>
                </a:cubicBezTo>
                <a:cubicBezTo>
                  <a:pt x="37" y="5430"/>
                  <a:pt x="25" y="5537"/>
                  <a:pt x="13" y="5644"/>
                </a:cubicBezTo>
                <a:cubicBezTo>
                  <a:pt x="13" y="5727"/>
                  <a:pt x="13" y="5799"/>
                  <a:pt x="13" y="5882"/>
                </a:cubicBezTo>
                <a:cubicBezTo>
                  <a:pt x="13" y="5918"/>
                  <a:pt x="1" y="5954"/>
                  <a:pt x="1" y="5989"/>
                </a:cubicBezTo>
                <a:cubicBezTo>
                  <a:pt x="1" y="6025"/>
                  <a:pt x="1" y="6049"/>
                  <a:pt x="13" y="6085"/>
                </a:cubicBezTo>
                <a:cubicBezTo>
                  <a:pt x="13" y="6156"/>
                  <a:pt x="13" y="6227"/>
                  <a:pt x="13" y="6299"/>
                </a:cubicBezTo>
                <a:cubicBezTo>
                  <a:pt x="13" y="6382"/>
                  <a:pt x="25" y="6466"/>
                  <a:pt x="37" y="6549"/>
                </a:cubicBezTo>
                <a:cubicBezTo>
                  <a:pt x="37" y="6608"/>
                  <a:pt x="48" y="6668"/>
                  <a:pt x="48" y="6727"/>
                </a:cubicBezTo>
                <a:cubicBezTo>
                  <a:pt x="48" y="6739"/>
                  <a:pt x="60" y="6763"/>
                  <a:pt x="60" y="6775"/>
                </a:cubicBezTo>
                <a:cubicBezTo>
                  <a:pt x="60" y="6787"/>
                  <a:pt x="60" y="6811"/>
                  <a:pt x="60" y="6823"/>
                </a:cubicBezTo>
                <a:cubicBezTo>
                  <a:pt x="72" y="6858"/>
                  <a:pt x="72" y="6894"/>
                  <a:pt x="84" y="6930"/>
                </a:cubicBezTo>
                <a:cubicBezTo>
                  <a:pt x="84" y="6930"/>
                  <a:pt x="84" y="6942"/>
                  <a:pt x="84" y="6942"/>
                </a:cubicBezTo>
                <a:cubicBezTo>
                  <a:pt x="96" y="7001"/>
                  <a:pt x="108" y="7073"/>
                  <a:pt x="120" y="7132"/>
                </a:cubicBezTo>
                <a:cubicBezTo>
                  <a:pt x="132" y="7192"/>
                  <a:pt x="144" y="7251"/>
                  <a:pt x="156" y="7311"/>
                </a:cubicBezTo>
                <a:cubicBezTo>
                  <a:pt x="156" y="7335"/>
                  <a:pt x="167" y="7359"/>
                  <a:pt x="167" y="7382"/>
                </a:cubicBezTo>
                <a:cubicBezTo>
                  <a:pt x="191" y="7501"/>
                  <a:pt x="227" y="7620"/>
                  <a:pt x="263" y="7740"/>
                </a:cubicBezTo>
                <a:cubicBezTo>
                  <a:pt x="275" y="7763"/>
                  <a:pt x="275" y="7775"/>
                  <a:pt x="287" y="7799"/>
                </a:cubicBezTo>
                <a:cubicBezTo>
                  <a:pt x="298" y="7835"/>
                  <a:pt x="310" y="7870"/>
                  <a:pt x="322" y="7918"/>
                </a:cubicBezTo>
                <a:cubicBezTo>
                  <a:pt x="334" y="7954"/>
                  <a:pt x="346" y="7990"/>
                  <a:pt x="358" y="8037"/>
                </a:cubicBezTo>
                <a:cubicBezTo>
                  <a:pt x="406" y="8144"/>
                  <a:pt x="453" y="8263"/>
                  <a:pt x="501" y="8371"/>
                </a:cubicBezTo>
                <a:cubicBezTo>
                  <a:pt x="525" y="8430"/>
                  <a:pt x="548" y="8490"/>
                  <a:pt x="572" y="8549"/>
                </a:cubicBezTo>
                <a:cubicBezTo>
                  <a:pt x="608" y="8609"/>
                  <a:pt x="632" y="8668"/>
                  <a:pt x="668" y="8716"/>
                </a:cubicBezTo>
                <a:cubicBezTo>
                  <a:pt x="703" y="8811"/>
                  <a:pt x="751" y="8894"/>
                  <a:pt x="799" y="8978"/>
                </a:cubicBezTo>
                <a:cubicBezTo>
                  <a:pt x="858" y="9085"/>
                  <a:pt x="929" y="9192"/>
                  <a:pt x="1001" y="9299"/>
                </a:cubicBezTo>
                <a:cubicBezTo>
                  <a:pt x="1037" y="9347"/>
                  <a:pt x="1060" y="9394"/>
                  <a:pt x="1096" y="9442"/>
                </a:cubicBezTo>
                <a:cubicBezTo>
                  <a:pt x="1108" y="9454"/>
                  <a:pt x="1108" y="9454"/>
                  <a:pt x="1108" y="9466"/>
                </a:cubicBezTo>
                <a:cubicBezTo>
                  <a:pt x="1156" y="9525"/>
                  <a:pt x="1203" y="9597"/>
                  <a:pt x="1251" y="9656"/>
                </a:cubicBezTo>
                <a:cubicBezTo>
                  <a:pt x="1310" y="9728"/>
                  <a:pt x="1370" y="9799"/>
                  <a:pt x="1418" y="9859"/>
                </a:cubicBezTo>
                <a:lnTo>
                  <a:pt x="1477" y="9930"/>
                </a:lnTo>
                <a:cubicBezTo>
                  <a:pt x="1501" y="9954"/>
                  <a:pt x="1537" y="9990"/>
                  <a:pt x="1561" y="10026"/>
                </a:cubicBezTo>
                <a:cubicBezTo>
                  <a:pt x="1632" y="10109"/>
                  <a:pt x="1715" y="10180"/>
                  <a:pt x="1787" y="10264"/>
                </a:cubicBezTo>
                <a:cubicBezTo>
                  <a:pt x="1822" y="10299"/>
                  <a:pt x="1858" y="10323"/>
                  <a:pt x="1894" y="10359"/>
                </a:cubicBezTo>
                <a:cubicBezTo>
                  <a:pt x="1942" y="10407"/>
                  <a:pt x="1989" y="10454"/>
                  <a:pt x="2037" y="10490"/>
                </a:cubicBezTo>
                <a:cubicBezTo>
                  <a:pt x="2084" y="10526"/>
                  <a:pt x="2120" y="10561"/>
                  <a:pt x="2168" y="10597"/>
                </a:cubicBezTo>
                <a:cubicBezTo>
                  <a:pt x="2239" y="10657"/>
                  <a:pt x="2311" y="10716"/>
                  <a:pt x="2382" y="10776"/>
                </a:cubicBezTo>
                <a:cubicBezTo>
                  <a:pt x="2453" y="10823"/>
                  <a:pt x="2525" y="10871"/>
                  <a:pt x="2584" y="10918"/>
                </a:cubicBezTo>
                <a:cubicBezTo>
                  <a:pt x="2632" y="10954"/>
                  <a:pt x="2680" y="10990"/>
                  <a:pt x="2739" y="11014"/>
                </a:cubicBezTo>
                <a:cubicBezTo>
                  <a:pt x="2787" y="11049"/>
                  <a:pt x="2834" y="11085"/>
                  <a:pt x="2882" y="11109"/>
                </a:cubicBezTo>
                <a:cubicBezTo>
                  <a:pt x="2942" y="11145"/>
                  <a:pt x="3001" y="11180"/>
                  <a:pt x="3049" y="11216"/>
                </a:cubicBezTo>
                <a:cubicBezTo>
                  <a:pt x="3096" y="11240"/>
                  <a:pt x="3144" y="11264"/>
                  <a:pt x="3192" y="11288"/>
                </a:cubicBezTo>
                <a:cubicBezTo>
                  <a:pt x="3239" y="11311"/>
                  <a:pt x="3299" y="11347"/>
                  <a:pt x="3346" y="11371"/>
                </a:cubicBezTo>
                <a:cubicBezTo>
                  <a:pt x="3394" y="11395"/>
                  <a:pt x="3442" y="11419"/>
                  <a:pt x="3489" y="11430"/>
                </a:cubicBezTo>
                <a:cubicBezTo>
                  <a:pt x="3525" y="11454"/>
                  <a:pt x="3573" y="11478"/>
                  <a:pt x="3608" y="11490"/>
                </a:cubicBezTo>
                <a:cubicBezTo>
                  <a:pt x="3632" y="11502"/>
                  <a:pt x="3668" y="11514"/>
                  <a:pt x="3692" y="11526"/>
                </a:cubicBezTo>
                <a:cubicBezTo>
                  <a:pt x="3739" y="11550"/>
                  <a:pt x="3787" y="11561"/>
                  <a:pt x="3835" y="11585"/>
                </a:cubicBezTo>
                <a:cubicBezTo>
                  <a:pt x="3942" y="11633"/>
                  <a:pt x="4061" y="11669"/>
                  <a:pt x="4168" y="11704"/>
                </a:cubicBezTo>
                <a:cubicBezTo>
                  <a:pt x="4228" y="11716"/>
                  <a:pt x="4287" y="11740"/>
                  <a:pt x="4347" y="11752"/>
                </a:cubicBezTo>
                <a:cubicBezTo>
                  <a:pt x="4370" y="11764"/>
                  <a:pt x="4382" y="11764"/>
                  <a:pt x="4406" y="11776"/>
                </a:cubicBezTo>
                <a:cubicBezTo>
                  <a:pt x="4430" y="11776"/>
                  <a:pt x="4466" y="11788"/>
                  <a:pt x="4501" y="11800"/>
                </a:cubicBezTo>
                <a:cubicBezTo>
                  <a:pt x="4525" y="11811"/>
                  <a:pt x="4561" y="11811"/>
                  <a:pt x="4585" y="11823"/>
                </a:cubicBezTo>
                <a:lnTo>
                  <a:pt x="4597" y="11823"/>
                </a:lnTo>
                <a:cubicBezTo>
                  <a:pt x="4644" y="11835"/>
                  <a:pt x="4680" y="11847"/>
                  <a:pt x="4728" y="11847"/>
                </a:cubicBezTo>
                <a:cubicBezTo>
                  <a:pt x="4799" y="11871"/>
                  <a:pt x="4870" y="11883"/>
                  <a:pt x="4942" y="11895"/>
                </a:cubicBezTo>
                <a:cubicBezTo>
                  <a:pt x="4990" y="11907"/>
                  <a:pt x="5049" y="11919"/>
                  <a:pt x="5109" y="11919"/>
                </a:cubicBezTo>
                <a:cubicBezTo>
                  <a:pt x="5168" y="11931"/>
                  <a:pt x="5228" y="11942"/>
                  <a:pt x="5287" y="11942"/>
                </a:cubicBezTo>
                <a:cubicBezTo>
                  <a:pt x="5418" y="11966"/>
                  <a:pt x="5549" y="11978"/>
                  <a:pt x="5680" y="11978"/>
                </a:cubicBezTo>
                <a:cubicBezTo>
                  <a:pt x="5728" y="11978"/>
                  <a:pt x="5775" y="11978"/>
                  <a:pt x="5823" y="11990"/>
                </a:cubicBezTo>
                <a:lnTo>
                  <a:pt x="6180" y="11990"/>
                </a:lnTo>
                <a:cubicBezTo>
                  <a:pt x="6228" y="11978"/>
                  <a:pt x="6275" y="11978"/>
                  <a:pt x="6323" y="11978"/>
                </a:cubicBezTo>
                <a:cubicBezTo>
                  <a:pt x="6454" y="11978"/>
                  <a:pt x="6585" y="11966"/>
                  <a:pt x="6716" y="11942"/>
                </a:cubicBezTo>
                <a:cubicBezTo>
                  <a:pt x="6775" y="11942"/>
                  <a:pt x="6835" y="11931"/>
                  <a:pt x="6895" y="11919"/>
                </a:cubicBezTo>
                <a:cubicBezTo>
                  <a:pt x="6954" y="11919"/>
                  <a:pt x="7002" y="11907"/>
                  <a:pt x="7061" y="11895"/>
                </a:cubicBezTo>
                <a:cubicBezTo>
                  <a:pt x="7133" y="11883"/>
                  <a:pt x="7204" y="11871"/>
                  <a:pt x="7276" y="11847"/>
                </a:cubicBezTo>
                <a:cubicBezTo>
                  <a:pt x="7323" y="11847"/>
                  <a:pt x="7359" y="11835"/>
                  <a:pt x="7406" y="11823"/>
                </a:cubicBezTo>
                <a:lnTo>
                  <a:pt x="7418" y="11823"/>
                </a:lnTo>
                <a:cubicBezTo>
                  <a:pt x="7442" y="11811"/>
                  <a:pt x="7466" y="11811"/>
                  <a:pt x="7502" y="11800"/>
                </a:cubicBezTo>
                <a:lnTo>
                  <a:pt x="7585" y="11776"/>
                </a:lnTo>
                <a:cubicBezTo>
                  <a:pt x="7597" y="11776"/>
                  <a:pt x="7609" y="11764"/>
                  <a:pt x="7621" y="11764"/>
                </a:cubicBezTo>
                <a:cubicBezTo>
                  <a:pt x="7704" y="11740"/>
                  <a:pt x="7776" y="11716"/>
                  <a:pt x="7859" y="11692"/>
                </a:cubicBezTo>
                <a:lnTo>
                  <a:pt x="7871" y="11692"/>
                </a:lnTo>
                <a:cubicBezTo>
                  <a:pt x="7883" y="11680"/>
                  <a:pt x="7907" y="11680"/>
                  <a:pt x="7918" y="11669"/>
                </a:cubicBezTo>
                <a:lnTo>
                  <a:pt x="8026" y="11633"/>
                </a:lnTo>
                <a:cubicBezTo>
                  <a:pt x="8049" y="11633"/>
                  <a:pt x="8061" y="11621"/>
                  <a:pt x="8085" y="11621"/>
                </a:cubicBezTo>
                <a:cubicBezTo>
                  <a:pt x="8157" y="11585"/>
                  <a:pt x="8228" y="11561"/>
                  <a:pt x="8299" y="11526"/>
                </a:cubicBezTo>
                <a:cubicBezTo>
                  <a:pt x="8311" y="11526"/>
                  <a:pt x="8323" y="11526"/>
                  <a:pt x="8335" y="11514"/>
                </a:cubicBezTo>
                <a:cubicBezTo>
                  <a:pt x="8395" y="11490"/>
                  <a:pt x="8466" y="11466"/>
                  <a:pt x="8526" y="11430"/>
                </a:cubicBezTo>
                <a:cubicBezTo>
                  <a:pt x="8585" y="11407"/>
                  <a:pt x="8645" y="11371"/>
                  <a:pt x="8692" y="11347"/>
                </a:cubicBezTo>
                <a:cubicBezTo>
                  <a:pt x="8800" y="11299"/>
                  <a:pt x="8895" y="11252"/>
                  <a:pt x="8990" y="11192"/>
                </a:cubicBezTo>
                <a:cubicBezTo>
                  <a:pt x="9038" y="11157"/>
                  <a:pt x="9097" y="11121"/>
                  <a:pt x="9157" y="11097"/>
                </a:cubicBezTo>
                <a:cubicBezTo>
                  <a:pt x="9216" y="11049"/>
                  <a:pt x="9288" y="11002"/>
                  <a:pt x="9347" y="10966"/>
                </a:cubicBezTo>
                <a:cubicBezTo>
                  <a:pt x="9419" y="10918"/>
                  <a:pt x="9478" y="10871"/>
                  <a:pt x="9550" y="10823"/>
                </a:cubicBezTo>
                <a:lnTo>
                  <a:pt x="9669" y="10728"/>
                </a:lnTo>
                <a:cubicBezTo>
                  <a:pt x="9752" y="10668"/>
                  <a:pt x="9835" y="10597"/>
                  <a:pt x="9919" y="10537"/>
                </a:cubicBezTo>
                <a:cubicBezTo>
                  <a:pt x="9954" y="10502"/>
                  <a:pt x="9990" y="10466"/>
                  <a:pt x="10026" y="10430"/>
                </a:cubicBezTo>
                <a:cubicBezTo>
                  <a:pt x="10133" y="10347"/>
                  <a:pt x="10216" y="10252"/>
                  <a:pt x="10312" y="10156"/>
                </a:cubicBezTo>
                <a:lnTo>
                  <a:pt x="10443" y="10026"/>
                </a:lnTo>
                <a:cubicBezTo>
                  <a:pt x="10490" y="9966"/>
                  <a:pt x="10538" y="9918"/>
                  <a:pt x="10585" y="9859"/>
                </a:cubicBezTo>
                <a:cubicBezTo>
                  <a:pt x="10633" y="9799"/>
                  <a:pt x="10681" y="9740"/>
                  <a:pt x="10728" y="9680"/>
                </a:cubicBezTo>
                <a:cubicBezTo>
                  <a:pt x="10776" y="9609"/>
                  <a:pt x="10835" y="9549"/>
                  <a:pt x="10883" y="9478"/>
                </a:cubicBezTo>
                <a:cubicBezTo>
                  <a:pt x="10895" y="9466"/>
                  <a:pt x="10907" y="9442"/>
                  <a:pt x="10919" y="9418"/>
                </a:cubicBezTo>
                <a:cubicBezTo>
                  <a:pt x="10966" y="9359"/>
                  <a:pt x="11002" y="9287"/>
                  <a:pt x="11050" y="9228"/>
                </a:cubicBezTo>
                <a:cubicBezTo>
                  <a:pt x="11121" y="9109"/>
                  <a:pt x="11193" y="9002"/>
                  <a:pt x="11252" y="8883"/>
                </a:cubicBezTo>
                <a:cubicBezTo>
                  <a:pt x="11288" y="8835"/>
                  <a:pt x="11312" y="8775"/>
                  <a:pt x="11336" y="8716"/>
                </a:cubicBezTo>
                <a:cubicBezTo>
                  <a:pt x="11347" y="8704"/>
                  <a:pt x="11359" y="8692"/>
                  <a:pt x="11359" y="8680"/>
                </a:cubicBezTo>
                <a:cubicBezTo>
                  <a:pt x="11395" y="8609"/>
                  <a:pt x="11431" y="8537"/>
                  <a:pt x="11467" y="8466"/>
                </a:cubicBezTo>
                <a:cubicBezTo>
                  <a:pt x="11467" y="8466"/>
                  <a:pt x="11467" y="8466"/>
                  <a:pt x="11467" y="8454"/>
                </a:cubicBezTo>
                <a:cubicBezTo>
                  <a:pt x="11502" y="8382"/>
                  <a:pt x="11526" y="8311"/>
                  <a:pt x="11562" y="8240"/>
                </a:cubicBezTo>
                <a:lnTo>
                  <a:pt x="11621" y="8085"/>
                </a:lnTo>
                <a:cubicBezTo>
                  <a:pt x="11645" y="8025"/>
                  <a:pt x="11657" y="7966"/>
                  <a:pt x="11681" y="7918"/>
                </a:cubicBezTo>
                <a:cubicBezTo>
                  <a:pt x="11681" y="7906"/>
                  <a:pt x="11681" y="7894"/>
                  <a:pt x="11693" y="7894"/>
                </a:cubicBezTo>
                <a:cubicBezTo>
                  <a:pt x="11705" y="7835"/>
                  <a:pt x="11717" y="7787"/>
                  <a:pt x="11740" y="7728"/>
                </a:cubicBezTo>
                <a:cubicBezTo>
                  <a:pt x="11752" y="7704"/>
                  <a:pt x="11752" y="7668"/>
                  <a:pt x="11764" y="7644"/>
                </a:cubicBezTo>
                <a:cubicBezTo>
                  <a:pt x="11776" y="7609"/>
                  <a:pt x="11776" y="7585"/>
                  <a:pt x="11788" y="7549"/>
                </a:cubicBezTo>
                <a:cubicBezTo>
                  <a:pt x="11812" y="7478"/>
                  <a:pt x="11836" y="7394"/>
                  <a:pt x="11848" y="7323"/>
                </a:cubicBezTo>
                <a:cubicBezTo>
                  <a:pt x="11859" y="7275"/>
                  <a:pt x="11871" y="7239"/>
                  <a:pt x="11871" y="7192"/>
                </a:cubicBezTo>
                <a:cubicBezTo>
                  <a:pt x="11883" y="7156"/>
                  <a:pt x="11895" y="7120"/>
                  <a:pt x="11895" y="7073"/>
                </a:cubicBezTo>
                <a:cubicBezTo>
                  <a:pt x="11931" y="6918"/>
                  <a:pt x="11955" y="6751"/>
                  <a:pt x="11967" y="6585"/>
                </a:cubicBezTo>
                <a:cubicBezTo>
                  <a:pt x="11978" y="6501"/>
                  <a:pt x="11978" y="6418"/>
                  <a:pt x="11990" y="6335"/>
                </a:cubicBezTo>
                <a:cubicBezTo>
                  <a:pt x="11990" y="6251"/>
                  <a:pt x="11990" y="6168"/>
                  <a:pt x="11990" y="6085"/>
                </a:cubicBezTo>
                <a:cubicBezTo>
                  <a:pt x="11990" y="6049"/>
                  <a:pt x="11990" y="6025"/>
                  <a:pt x="11990" y="5989"/>
                </a:cubicBezTo>
                <a:cubicBezTo>
                  <a:pt x="11990" y="5954"/>
                  <a:pt x="11990" y="5918"/>
                  <a:pt x="11990" y="5882"/>
                </a:cubicBezTo>
                <a:cubicBezTo>
                  <a:pt x="11990" y="5846"/>
                  <a:pt x="11990" y="5811"/>
                  <a:pt x="11990" y="5775"/>
                </a:cubicBezTo>
                <a:cubicBezTo>
                  <a:pt x="11990" y="5763"/>
                  <a:pt x="11990" y="5751"/>
                  <a:pt x="11990" y="5739"/>
                </a:cubicBezTo>
                <a:cubicBezTo>
                  <a:pt x="11990" y="5704"/>
                  <a:pt x="11990" y="5668"/>
                  <a:pt x="11978" y="5632"/>
                </a:cubicBezTo>
                <a:cubicBezTo>
                  <a:pt x="11978" y="5465"/>
                  <a:pt x="11955" y="5299"/>
                  <a:pt x="11931" y="5132"/>
                </a:cubicBezTo>
                <a:cubicBezTo>
                  <a:pt x="11919" y="5073"/>
                  <a:pt x="11919" y="5001"/>
                  <a:pt x="11907" y="4930"/>
                </a:cubicBezTo>
                <a:cubicBezTo>
                  <a:pt x="11871" y="4787"/>
                  <a:pt x="11848" y="4644"/>
                  <a:pt x="11812" y="4501"/>
                </a:cubicBezTo>
                <a:cubicBezTo>
                  <a:pt x="11800" y="4441"/>
                  <a:pt x="11776" y="4394"/>
                  <a:pt x="11764" y="4346"/>
                </a:cubicBezTo>
                <a:cubicBezTo>
                  <a:pt x="11764" y="4322"/>
                  <a:pt x="11752" y="4299"/>
                  <a:pt x="11740" y="4275"/>
                </a:cubicBezTo>
                <a:cubicBezTo>
                  <a:pt x="11740" y="4251"/>
                  <a:pt x="11728" y="4215"/>
                  <a:pt x="11717" y="4180"/>
                </a:cubicBezTo>
                <a:cubicBezTo>
                  <a:pt x="11693" y="4108"/>
                  <a:pt x="11669" y="4037"/>
                  <a:pt x="11645" y="3965"/>
                </a:cubicBezTo>
                <a:cubicBezTo>
                  <a:pt x="11621" y="3894"/>
                  <a:pt x="11586" y="3822"/>
                  <a:pt x="11562" y="3751"/>
                </a:cubicBezTo>
                <a:cubicBezTo>
                  <a:pt x="11526" y="3668"/>
                  <a:pt x="11490" y="3584"/>
                  <a:pt x="11455" y="3501"/>
                </a:cubicBezTo>
                <a:cubicBezTo>
                  <a:pt x="11431" y="3453"/>
                  <a:pt x="11407" y="3406"/>
                  <a:pt x="11383" y="3358"/>
                </a:cubicBezTo>
                <a:cubicBezTo>
                  <a:pt x="11359" y="3310"/>
                  <a:pt x="11336" y="3263"/>
                  <a:pt x="11312" y="3203"/>
                </a:cubicBezTo>
                <a:cubicBezTo>
                  <a:pt x="11288" y="3168"/>
                  <a:pt x="11264" y="3132"/>
                  <a:pt x="11252" y="3096"/>
                </a:cubicBezTo>
                <a:cubicBezTo>
                  <a:pt x="11133" y="2882"/>
                  <a:pt x="11002" y="2679"/>
                  <a:pt x="10859" y="2489"/>
                </a:cubicBezTo>
                <a:cubicBezTo>
                  <a:pt x="10847" y="2453"/>
                  <a:pt x="10824" y="2429"/>
                  <a:pt x="10800" y="2394"/>
                </a:cubicBezTo>
                <a:lnTo>
                  <a:pt x="10705" y="2275"/>
                </a:lnTo>
                <a:cubicBezTo>
                  <a:pt x="10669" y="2239"/>
                  <a:pt x="10633" y="2191"/>
                  <a:pt x="10609" y="2155"/>
                </a:cubicBezTo>
                <a:cubicBezTo>
                  <a:pt x="10550" y="2084"/>
                  <a:pt x="10490" y="2025"/>
                  <a:pt x="10443" y="1965"/>
                </a:cubicBezTo>
                <a:cubicBezTo>
                  <a:pt x="10371" y="1894"/>
                  <a:pt x="10312" y="1822"/>
                  <a:pt x="10240" y="1751"/>
                </a:cubicBezTo>
                <a:cubicBezTo>
                  <a:pt x="10193" y="1703"/>
                  <a:pt x="10133" y="1655"/>
                  <a:pt x="10085" y="1608"/>
                </a:cubicBezTo>
                <a:cubicBezTo>
                  <a:pt x="10073" y="1584"/>
                  <a:pt x="10050" y="1572"/>
                  <a:pt x="10026" y="1560"/>
                </a:cubicBezTo>
                <a:cubicBezTo>
                  <a:pt x="9990" y="1524"/>
                  <a:pt x="9954" y="1489"/>
                  <a:pt x="9907" y="1453"/>
                </a:cubicBezTo>
                <a:cubicBezTo>
                  <a:pt x="9847" y="1393"/>
                  <a:pt x="9788" y="1346"/>
                  <a:pt x="9728" y="1298"/>
                </a:cubicBezTo>
                <a:cubicBezTo>
                  <a:pt x="9704" y="1274"/>
                  <a:pt x="9669" y="1251"/>
                  <a:pt x="9633" y="1227"/>
                </a:cubicBezTo>
                <a:cubicBezTo>
                  <a:pt x="9609" y="1203"/>
                  <a:pt x="9573" y="1179"/>
                  <a:pt x="9538" y="1155"/>
                </a:cubicBezTo>
                <a:cubicBezTo>
                  <a:pt x="9478" y="1108"/>
                  <a:pt x="9419" y="1060"/>
                  <a:pt x="9347" y="1024"/>
                </a:cubicBezTo>
                <a:cubicBezTo>
                  <a:pt x="9288" y="977"/>
                  <a:pt x="9216" y="929"/>
                  <a:pt x="9145" y="893"/>
                </a:cubicBezTo>
                <a:cubicBezTo>
                  <a:pt x="9085" y="846"/>
                  <a:pt x="9014" y="810"/>
                  <a:pt x="8942" y="774"/>
                </a:cubicBezTo>
                <a:cubicBezTo>
                  <a:pt x="8919" y="751"/>
                  <a:pt x="8883" y="739"/>
                  <a:pt x="8847" y="715"/>
                </a:cubicBezTo>
                <a:cubicBezTo>
                  <a:pt x="8811" y="691"/>
                  <a:pt x="8764" y="679"/>
                  <a:pt x="8728" y="655"/>
                </a:cubicBezTo>
                <a:cubicBezTo>
                  <a:pt x="8669" y="620"/>
                  <a:pt x="8609" y="596"/>
                  <a:pt x="8549" y="560"/>
                </a:cubicBezTo>
                <a:cubicBezTo>
                  <a:pt x="8466" y="524"/>
                  <a:pt x="8383" y="489"/>
                  <a:pt x="8299" y="453"/>
                </a:cubicBezTo>
                <a:cubicBezTo>
                  <a:pt x="8157" y="393"/>
                  <a:pt x="8002" y="346"/>
                  <a:pt x="7859" y="286"/>
                </a:cubicBezTo>
                <a:cubicBezTo>
                  <a:pt x="7776" y="262"/>
                  <a:pt x="7704" y="239"/>
                  <a:pt x="7621" y="227"/>
                </a:cubicBezTo>
                <a:cubicBezTo>
                  <a:pt x="7609" y="215"/>
                  <a:pt x="7597" y="215"/>
                  <a:pt x="7585" y="215"/>
                </a:cubicBezTo>
                <a:lnTo>
                  <a:pt x="7502" y="191"/>
                </a:lnTo>
                <a:cubicBezTo>
                  <a:pt x="7466" y="179"/>
                  <a:pt x="7442" y="167"/>
                  <a:pt x="7418" y="167"/>
                </a:cubicBezTo>
                <a:lnTo>
                  <a:pt x="7406" y="167"/>
                </a:lnTo>
                <a:cubicBezTo>
                  <a:pt x="7359" y="155"/>
                  <a:pt x="7323" y="143"/>
                  <a:pt x="7276" y="131"/>
                </a:cubicBezTo>
                <a:cubicBezTo>
                  <a:pt x="7204" y="120"/>
                  <a:pt x="7133" y="108"/>
                  <a:pt x="7061" y="96"/>
                </a:cubicBezTo>
                <a:cubicBezTo>
                  <a:pt x="7002" y="84"/>
                  <a:pt x="6954" y="72"/>
                  <a:pt x="6895" y="60"/>
                </a:cubicBezTo>
                <a:cubicBezTo>
                  <a:pt x="6835" y="60"/>
                  <a:pt x="6775" y="48"/>
                  <a:pt x="6716" y="36"/>
                </a:cubicBezTo>
                <a:cubicBezTo>
                  <a:pt x="6585" y="24"/>
                  <a:pt x="6454" y="12"/>
                  <a:pt x="6323" y="12"/>
                </a:cubicBezTo>
                <a:cubicBezTo>
                  <a:pt x="6275" y="0"/>
                  <a:pt x="6228" y="0"/>
                  <a:pt x="61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600"/>
                                        <p:tgtEl>
                                          <p:spTgt spid="1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6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500" fill="hold"/>
                                        <p:tgtEl>
                                          <p:spTgt spid="1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1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1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56"/>
          <p:cNvSpPr/>
          <p:nvPr/>
        </p:nvSpPr>
        <p:spPr>
          <a:xfrm rot="5400000">
            <a:off x="892662" y="4126289"/>
            <a:ext cx="443423" cy="443423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56"/>
          <p:cNvSpPr/>
          <p:nvPr/>
        </p:nvSpPr>
        <p:spPr>
          <a:xfrm rot="10800000">
            <a:off x="473471" y="4370066"/>
            <a:ext cx="471764" cy="471764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56"/>
          <p:cNvSpPr/>
          <p:nvPr/>
        </p:nvSpPr>
        <p:spPr>
          <a:xfrm rot="10800000">
            <a:off x="8434641" y="458418"/>
            <a:ext cx="476948" cy="475683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8" name="Google Shape;1568;p56"/>
          <p:cNvGrpSpPr/>
          <p:nvPr/>
        </p:nvGrpSpPr>
        <p:grpSpPr>
          <a:xfrm>
            <a:off x="892650" y="1870138"/>
            <a:ext cx="1377475" cy="1403225"/>
            <a:chOff x="1017800" y="1721600"/>
            <a:chExt cx="1377475" cy="1403225"/>
          </a:xfrm>
        </p:grpSpPr>
        <p:sp>
          <p:nvSpPr>
            <p:cNvPr id="1569" name="Google Shape;1569;p56"/>
            <p:cNvSpPr/>
            <p:nvPr/>
          </p:nvSpPr>
          <p:spPr>
            <a:xfrm>
              <a:off x="1349475" y="2529475"/>
              <a:ext cx="263675" cy="263650"/>
            </a:xfrm>
            <a:custGeom>
              <a:rect b="b" l="l" r="r" t="t"/>
              <a:pathLst>
                <a:path extrusionOk="0" h="10546" w="10547">
                  <a:moveTo>
                    <a:pt x="5270" y="2258"/>
                  </a:moveTo>
                  <a:cubicBezTo>
                    <a:pt x="6938" y="2258"/>
                    <a:pt x="8288" y="3609"/>
                    <a:pt x="8288" y="5270"/>
                  </a:cubicBezTo>
                  <a:cubicBezTo>
                    <a:pt x="8288" y="6937"/>
                    <a:pt x="6938" y="8288"/>
                    <a:pt x="5270" y="8288"/>
                  </a:cubicBezTo>
                  <a:cubicBezTo>
                    <a:pt x="3609" y="8288"/>
                    <a:pt x="2253" y="6937"/>
                    <a:pt x="2253" y="5270"/>
                  </a:cubicBezTo>
                  <a:cubicBezTo>
                    <a:pt x="2253" y="3609"/>
                    <a:pt x="3609" y="2258"/>
                    <a:pt x="5270" y="2258"/>
                  </a:cubicBezTo>
                  <a:close/>
                  <a:moveTo>
                    <a:pt x="5270" y="0"/>
                  </a:moveTo>
                  <a:cubicBezTo>
                    <a:pt x="2360" y="0"/>
                    <a:pt x="1" y="2360"/>
                    <a:pt x="1" y="5270"/>
                  </a:cubicBezTo>
                  <a:cubicBezTo>
                    <a:pt x="1" y="8181"/>
                    <a:pt x="2360" y="10546"/>
                    <a:pt x="5270" y="10546"/>
                  </a:cubicBezTo>
                  <a:cubicBezTo>
                    <a:pt x="8180" y="10546"/>
                    <a:pt x="10546" y="8181"/>
                    <a:pt x="10546" y="5270"/>
                  </a:cubicBezTo>
                  <a:cubicBezTo>
                    <a:pt x="10546" y="2360"/>
                    <a:pt x="8180" y="0"/>
                    <a:pt x="5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6"/>
            <p:cNvSpPr/>
            <p:nvPr/>
          </p:nvSpPr>
          <p:spPr>
            <a:xfrm>
              <a:off x="1225750" y="2405725"/>
              <a:ext cx="511100" cy="511150"/>
            </a:xfrm>
            <a:custGeom>
              <a:rect b="b" l="l" r="r" t="t"/>
              <a:pathLst>
                <a:path extrusionOk="0" h="20446" w="20444">
                  <a:moveTo>
                    <a:pt x="10219" y="2687"/>
                  </a:moveTo>
                  <a:cubicBezTo>
                    <a:pt x="14378" y="2687"/>
                    <a:pt x="17752" y="6061"/>
                    <a:pt x="17752" y="10220"/>
                  </a:cubicBezTo>
                  <a:cubicBezTo>
                    <a:pt x="17752" y="14385"/>
                    <a:pt x="14378" y="17754"/>
                    <a:pt x="10219" y="17754"/>
                  </a:cubicBezTo>
                  <a:cubicBezTo>
                    <a:pt x="6060" y="17754"/>
                    <a:pt x="2687" y="14385"/>
                    <a:pt x="2687" y="10220"/>
                  </a:cubicBezTo>
                  <a:cubicBezTo>
                    <a:pt x="2687" y="6061"/>
                    <a:pt x="6060" y="2687"/>
                    <a:pt x="10219" y="2687"/>
                  </a:cubicBezTo>
                  <a:close/>
                  <a:moveTo>
                    <a:pt x="10219" y="1"/>
                  </a:moveTo>
                  <a:cubicBezTo>
                    <a:pt x="4572" y="1"/>
                    <a:pt x="0" y="4573"/>
                    <a:pt x="0" y="10220"/>
                  </a:cubicBezTo>
                  <a:cubicBezTo>
                    <a:pt x="0" y="15868"/>
                    <a:pt x="4572" y="20445"/>
                    <a:pt x="10219" y="20445"/>
                  </a:cubicBezTo>
                  <a:cubicBezTo>
                    <a:pt x="15867" y="20445"/>
                    <a:pt x="20443" y="15868"/>
                    <a:pt x="20443" y="10220"/>
                  </a:cubicBezTo>
                  <a:cubicBezTo>
                    <a:pt x="20443" y="7402"/>
                    <a:pt x="19297" y="4844"/>
                    <a:pt x="17446" y="2993"/>
                  </a:cubicBezTo>
                  <a:cubicBezTo>
                    <a:pt x="15597" y="1143"/>
                    <a:pt x="13043" y="1"/>
                    <a:pt x="102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6"/>
            <p:cNvSpPr/>
            <p:nvPr/>
          </p:nvSpPr>
          <p:spPr>
            <a:xfrm>
              <a:off x="1292900" y="2472900"/>
              <a:ext cx="376675" cy="376700"/>
            </a:xfrm>
            <a:custGeom>
              <a:rect b="b" l="l" r="r" t="t"/>
              <a:pathLst>
                <a:path extrusionOk="0" h="15068" w="15067">
                  <a:moveTo>
                    <a:pt x="7533" y="2263"/>
                  </a:moveTo>
                  <a:cubicBezTo>
                    <a:pt x="10443" y="2263"/>
                    <a:pt x="12809" y="4623"/>
                    <a:pt x="12809" y="7533"/>
                  </a:cubicBezTo>
                  <a:cubicBezTo>
                    <a:pt x="12809" y="10444"/>
                    <a:pt x="10443" y="12809"/>
                    <a:pt x="7533" y="12809"/>
                  </a:cubicBezTo>
                  <a:cubicBezTo>
                    <a:pt x="4623" y="12809"/>
                    <a:pt x="2264" y="10444"/>
                    <a:pt x="2264" y="7533"/>
                  </a:cubicBezTo>
                  <a:cubicBezTo>
                    <a:pt x="2264" y="4623"/>
                    <a:pt x="4623" y="2263"/>
                    <a:pt x="7533" y="2263"/>
                  </a:cubicBezTo>
                  <a:close/>
                  <a:moveTo>
                    <a:pt x="7533" y="0"/>
                  </a:moveTo>
                  <a:cubicBezTo>
                    <a:pt x="3374" y="0"/>
                    <a:pt x="1" y="3374"/>
                    <a:pt x="1" y="7533"/>
                  </a:cubicBezTo>
                  <a:cubicBezTo>
                    <a:pt x="1" y="11698"/>
                    <a:pt x="3374" y="15067"/>
                    <a:pt x="7533" y="15067"/>
                  </a:cubicBezTo>
                  <a:cubicBezTo>
                    <a:pt x="11692" y="15067"/>
                    <a:pt x="15066" y="11698"/>
                    <a:pt x="15066" y="7533"/>
                  </a:cubicBezTo>
                  <a:cubicBezTo>
                    <a:pt x="15066" y="3374"/>
                    <a:pt x="11692" y="0"/>
                    <a:pt x="7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6"/>
            <p:cNvSpPr/>
            <p:nvPr/>
          </p:nvSpPr>
          <p:spPr>
            <a:xfrm>
              <a:off x="1017800" y="2197775"/>
              <a:ext cx="927000" cy="927050"/>
            </a:xfrm>
            <a:custGeom>
              <a:rect b="b" l="l" r="r" t="t"/>
              <a:pathLst>
                <a:path extrusionOk="0" h="37082" w="37080">
                  <a:moveTo>
                    <a:pt x="18537" y="8319"/>
                  </a:moveTo>
                  <a:cubicBezTo>
                    <a:pt x="24185" y="8319"/>
                    <a:pt x="28761" y="12891"/>
                    <a:pt x="28761" y="18538"/>
                  </a:cubicBezTo>
                  <a:cubicBezTo>
                    <a:pt x="28761" y="21362"/>
                    <a:pt x="27615" y="23915"/>
                    <a:pt x="25764" y="25766"/>
                  </a:cubicBezTo>
                  <a:cubicBezTo>
                    <a:pt x="23915" y="27616"/>
                    <a:pt x="21361" y="28763"/>
                    <a:pt x="18537" y="28763"/>
                  </a:cubicBezTo>
                  <a:cubicBezTo>
                    <a:pt x="12890" y="28763"/>
                    <a:pt x="8318" y="24186"/>
                    <a:pt x="8318" y="18538"/>
                  </a:cubicBezTo>
                  <a:cubicBezTo>
                    <a:pt x="8318" y="12891"/>
                    <a:pt x="12890" y="8319"/>
                    <a:pt x="18537" y="8319"/>
                  </a:cubicBezTo>
                  <a:close/>
                  <a:moveTo>
                    <a:pt x="18537" y="1"/>
                  </a:moveTo>
                  <a:cubicBezTo>
                    <a:pt x="17513" y="1"/>
                    <a:pt x="16677" y="842"/>
                    <a:pt x="16677" y="1861"/>
                  </a:cubicBezTo>
                  <a:lnTo>
                    <a:pt x="16677" y="4818"/>
                  </a:lnTo>
                  <a:cubicBezTo>
                    <a:pt x="14241" y="5143"/>
                    <a:pt x="12014" y="6102"/>
                    <a:pt x="10153" y="7524"/>
                  </a:cubicBezTo>
                  <a:lnTo>
                    <a:pt x="8064" y="5430"/>
                  </a:lnTo>
                  <a:cubicBezTo>
                    <a:pt x="7702" y="5067"/>
                    <a:pt x="7224" y="4886"/>
                    <a:pt x="6746" y="4886"/>
                  </a:cubicBezTo>
                  <a:cubicBezTo>
                    <a:pt x="6268" y="4886"/>
                    <a:pt x="5790" y="5067"/>
                    <a:pt x="5428" y="5430"/>
                  </a:cubicBezTo>
                  <a:cubicBezTo>
                    <a:pt x="4705" y="6153"/>
                    <a:pt x="4705" y="7340"/>
                    <a:pt x="5428" y="8064"/>
                  </a:cubicBezTo>
                  <a:lnTo>
                    <a:pt x="7523" y="10154"/>
                  </a:lnTo>
                  <a:cubicBezTo>
                    <a:pt x="6100" y="12014"/>
                    <a:pt x="5143" y="14242"/>
                    <a:pt x="4816" y="16679"/>
                  </a:cubicBezTo>
                  <a:lnTo>
                    <a:pt x="1861" y="16679"/>
                  </a:lnTo>
                  <a:cubicBezTo>
                    <a:pt x="840" y="16679"/>
                    <a:pt x="0" y="17514"/>
                    <a:pt x="0" y="18538"/>
                  </a:cubicBezTo>
                  <a:cubicBezTo>
                    <a:pt x="0" y="19563"/>
                    <a:pt x="840" y="20403"/>
                    <a:pt x="1861" y="20403"/>
                  </a:cubicBezTo>
                  <a:lnTo>
                    <a:pt x="4816" y="20403"/>
                  </a:lnTo>
                  <a:cubicBezTo>
                    <a:pt x="5143" y="22835"/>
                    <a:pt x="6100" y="25063"/>
                    <a:pt x="7523" y="26928"/>
                  </a:cubicBezTo>
                  <a:lnTo>
                    <a:pt x="5428" y="29013"/>
                  </a:lnTo>
                  <a:cubicBezTo>
                    <a:pt x="4705" y="29742"/>
                    <a:pt x="4705" y="30923"/>
                    <a:pt x="5428" y="31653"/>
                  </a:cubicBezTo>
                  <a:cubicBezTo>
                    <a:pt x="5790" y="32012"/>
                    <a:pt x="6268" y="32192"/>
                    <a:pt x="6746" y="32192"/>
                  </a:cubicBezTo>
                  <a:cubicBezTo>
                    <a:pt x="7224" y="32192"/>
                    <a:pt x="7702" y="32012"/>
                    <a:pt x="8064" y="31653"/>
                  </a:cubicBezTo>
                  <a:lnTo>
                    <a:pt x="10153" y="29558"/>
                  </a:lnTo>
                  <a:cubicBezTo>
                    <a:pt x="12014" y="30980"/>
                    <a:pt x="14241" y="31933"/>
                    <a:pt x="16677" y="32259"/>
                  </a:cubicBezTo>
                  <a:lnTo>
                    <a:pt x="16677" y="35216"/>
                  </a:lnTo>
                  <a:cubicBezTo>
                    <a:pt x="16677" y="36240"/>
                    <a:pt x="17513" y="37081"/>
                    <a:pt x="18537" y="37081"/>
                  </a:cubicBezTo>
                  <a:cubicBezTo>
                    <a:pt x="19562" y="37081"/>
                    <a:pt x="20403" y="36240"/>
                    <a:pt x="20403" y="35216"/>
                  </a:cubicBezTo>
                  <a:lnTo>
                    <a:pt x="20403" y="32259"/>
                  </a:lnTo>
                  <a:cubicBezTo>
                    <a:pt x="22835" y="31933"/>
                    <a:pt x="25061" y="30980"/>
                    <a:pt x="26926" y="29558"/>
                  </a:cubicBezTo>
                  <a:lnTo>
                    <a:pt x="29012" y="31653"/>
                  </a:lnTo>
                  <a:cubicBezTo>
                    <a:pt x="29376" y="32012"/>
                    <a:pt x="29854" y="32192"/>
                    <a:pt x="30331" y="32192"/>
                  </a:cubicBezTo>
                  <a:cubicBezTo>
                    <a:pt x="30808" y="32192"/>
                    <a:pt x="31285" y="32012"/>
                    <a:pt x="31647" y="31653"/>
                  </a:cubicBezTo>
                  <a:cubicBezTo>
                    <a:pt x="32370" y="30923"/>
                    <a:pt x="32370" y="29742"/>
                    <a:pt x="31647" y="29013"/>
                  </a:cubicBezTo>
                  <a:lnTo>
                    <a:pt x="29556" y="26928"/>
                  </a:lnTo>
                  <a:cubicBezTo>
                    <a:pt x="30979" y="25063"/>
                    <a:pt x="31932" y="22835"/>
                    <a:pt x="32259" y="20403"/>
                  </a:cubicBezTo>
                  <a:lnTo>
                    <a:pt x="35214" y="20403"/>
                  </a:lnTo>
                  <a:cubicBezTo>
                    <a:pt x="36239" y="20403"/>
                    <a:pt x="37079" y="19563"/>
                    <a:pt x="37079" y="18538"/>
                  </a:cubicBezTo>
                  <a:cubicBezTo>
                    <a:pt x="37079" y="17514"/>
                    <a:pt x="36239" y="16679"/>
                    <a:pt x="35214" y="16679"/>
                  </a:cubicBezTo>
                  <a:lnTo>
                    <a:pt x="32259" y="16679"/>
                  </a:lnTo>
                  <a:cubicBezTo>
                    <a:pt x="31932" y="14242"/>
                    <a:pt x="30979" y="12014"/>
                    <a:pt x="29556" y="10154"/>
                  </a:cubicBezTo>
                  <a:lnTo>
                    <a:pt x="31647" y="8064"/>
                  </a:lnTo>
                  <a:cubicBezTo>
                    <a:pt x="32370" y="7340"/>
                    <a:pt x="32370" y="6153"/>
                    <a:pt x="31647" y="5430"/>
                  </a:cubicBezTo>
                  <a:cubicBezTo>
                    <a:pt x="31285" y="5067"/>
                    <a:pt x="30808" y="4886"/>
                    <a:pt x="30331" y="4886"/>
                  </a:cubicBezTo>
                  <a:cubicBezTo>
                    <a:pt x="29854" y="4886"/>
                    <a:pt x="29376" y="5067"/>
                    <a:pt x="29012" y="5430"/>
                  </a:cubicBezTo>
                  <a:lnTo>
                    <a:pt x="26926" y="7524"/>
                  </a:lnTo>
                  <a:cubicBezTo>
                    <a:pt x="25061" y="6102"/>
                    <a:pt x="22835" y="5143"/>
                    <a:pt x="20403" y="4818"/>
                  </a:cubicBezTo>
                  <a:lnTo>
                    <a:pt x="20403" y="1861"/>
                  </a:lnTo>
                  <a:cubicBezTo>
                    <a:pt x="20403" y="842"/>
                    <a:pt x="19562" y="1"/>
                    <a:pt x="18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6"/>
            <p:cNvSpPr/>
            <p:nvPr/>
          </p:nvSpPr>
          <p:spPr>
            <a:xfrm>
              <a:off x="1405775" y="2585925"/>
              <a:ext cx="150925" cy="150750"/>
            </a:xfrm>
            <a:custGeom>
              <a:rect b="b" l="l" r="r" t="t"/>
              <a:pathLst>
                <a:path extrusionOk="0" h="6030" w="6037">
                  <a:moveTo>
                    <a:pt x="3018" y="0"/>
                  </a:moveTo>
                  <a:cubicBezTo>
                    <a:pt x="1357" y="0"/>
                    <a:pt x="1" y="1351"/>
                    <a:pt x="1" y="3012"/>
                  </a:cubicBezTo>
                  <a:cubicBezTo>
                    <a:pt x="1" y="4679"/>
                    <a:pt x="1357" y="6030"/>
                    <a:pt x="3018" y="6030"/>
                  </a:cubicBezTo>
                  <a:cubicBezTo>
                    <a:pt x="4686" y="6030"/>
                    <a:pt x="6036" y="4679"/>
                    <a:pt x="6036" y="3012"/>
                  </a:cubicBezTo>
                  <a:cubicBezTo>
                    <a:pt x="6036" y="1351"/>
                    <a:pt x="4686" y="0"/>
                    <a:pt x="3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6"/>
            <p:cNvSpPr/>
            <p:nvPr/>
          </p:nvSpPr>
          <p:spPr>
            <a:xfrm>
              <a:off x="1979700" y="2163650"/>
              <a:ext cx="180450" cy="180575"/>
            </a:xfrm>
            <a:custGeom>
              <a:rect b="b" l="l" r="r" t="t"/>
              <a:pathLst>
                <a:path extrusionOk="0" h="7223" w="7218">
                  <a:moveTo>
                    <a:pt x="3609" y="1"/>
                  </a:moveTo>
                  <a:cubicBezTo>
                    <a:pt x="1616" y="1"/>
                    <a:pt x="0" y="1621"/>
                    <a:pt x="0" y="3614"/>
                  </a:cubicBezTo>
                  <a:cubicBezTo>
                    <a:pt x="0" y="5607"/>
                    <a:pt x="1616" y="7223"/>
                    <a:pt x="3609" y="7223"/>
                  </a:cubicBezTo>
                  <a:cubicBezTo>
                    <a:pt x="5602" y="7223"/>
                    <a:pt x="7218" y="5607"/>
                    <a:pt x="7218" y="3614"/>
                  </a:cubicBezTo>
                  <a:cubicBezTo>
                    <a:pt x="7218" y="1621"/>
                    <a:pt x="5602" y="1"/>
                    <a:pt x="3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6"/>
            <p:cNvSpPr/>
            <p:nvPr/>
          </p:nvSpPr>
          <p:spPr>
            <a:xfrm>
              <a:off x="1890500" y="2075100"/>
              <a:ext cx="358850" cy="358825"/>
            </a:xfrm>
            <a:custGeom>
              <a:rect b="b" l="l" r="r" t="t"/>
              <a:pathLst>
                <a:path extrusionOk="0" h="14353" w="14354">
                  <a:moveTo>
                    <a:pt x="7177" y="1998"/>
                  </a:moveTo>
                  <a:cubicBezTo>
                    <a:pt x="10026" y="1998"/>
                    <a:pt x="12336" y="4307"/>
                    <a:pt x="12336" y="7156"/>
                  </a:cubicBezTo>
                  <a:cubicBezTo>
                    <a:pt x="12336" y="10000"/>
                    <a:pt x="10026" y="12308"/>
                    <a:pt x="7177" y="12308"/>
                  </a:cubicBezTo>
                  <a:cubicBezTo>
                    <a:pt x="4333" y="12308"/>
                    <a:pt x="2025" y="10000"/>
                    <a:pt x="2025" y="7156"/>
                  </a:cubicBezTo>
                  <a:cubicBezTo>
                    <a:pt x="2025" y="4307"/>
                    <a:pt x="4333" y="1998"/>
                    <a:pt x="7177" y="1998"/>
                  </a:cubicBezTo>
                  <a:close/>
                  <a:moveTo>
                    <a:pt x="7177" y="0"/>
                  </a:moveTo>
                  <a:cubicBezTo>
                    <a:pt x="3211" y="0"/>
                    <a:pt x="0" y="3211"/>
                    <a:pt x="0" y="7176"/>
                  </a:cubicBezTo>
                  <a:cubicBezTo>
                    <a:pt x="0" y="11141"/>
                    <a:pt x="3211" y="14353"/>
                    <a:pt x="7177" y="14353"/>
                  </a:cubicBezTo>
                  <a:cubicBezTo>
                    <a:pt x="11143" y="14353"/>
                    <a:pt x="14354" y="11141"/>
                    <a:pt x="14354" y="7176"/>
                  </a:cubicBezTo>
                  <a:cubicBezTo>
                    <a:pt x="14354" y="5194"/>
                    <a:pt x="13554" y="3399"/>
                    <a:pt x="12254" y="2099"/>
                  </a:cubicBezTo>
                  <a:cubicBezTo>
                    <a:pt x="10954" y="800"/>
                    <a:pt x="9160" y="0"/>
                    <a:pt x="7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6"/>
            <p:cNvSpPr/>
            <p:nvPr/>
          </p:nvSpPr>
          <p:spPr>
            <a:xfrm>
              <a:off x="1941100" y="2125025"/>
              <a:ext cx="257800" cy="257800"/>
            </a:xfrm>
            <a:custGeom>
              <a:rect b="b" l="l" r="r" t="t"/>
              <a:pathLst>
                <a:path extrusionOk="0" h="10312" w="10312">
                  <a:moveTo>
                    <a:pt x="5153" y="1546"/>
                  </a:moveTo>
                  <a:cubicBezTo>
                    <a:pt x="7146" y="1546"/>
                    <a:pt x="8762" y="3166"/>
                    <a:pt x="8762" y="5159"/>
                  </a:cubicBezTo>
                  <a:cubicBezTo>
                    <a:pt x="8762" y="7152"/>
                    <a:pt x="7146" y="8768"/>
                    <a:pt x="5153" y="8768"/>
                  </a:cubicBezTo>
                  <a:cubicBezTo>
                    <a:pt x="3160" y="8768"/>
                    <a:pt x="1544" y="7152"/>
                    <a:pt x="1544" y="5159"/>
                  </a:cubicBezTo>
                  <a:cubicBezTo>
                    <a:pt x="1544" y="3166"/>
                    <a:pt x="3160" y="1546"/>
                    <a:pt x="5153" y="1546"/>
                  </a:cubicBezTo>
                  <a:close/>
                  <a:moveTo>
                    <a:pt x="5153" y="1"/>
                  </a:moveTo>
                  <a:cubicBezTo>
                    <a:pt x="2309" y="1"/>
                    <a:pt x="1" y="2310"/>
                    <a:pt x="1" y="5159"/>
                  </a:cubicBezTo>
                  <a:cubicBezTo>
                    <a:pt x="1" y="8003"/>
                    <a:pt x="2309" y="10311"/>
                    <a:pt x="5153" y="10311"/>
                  </a:cubicBezTo>
                  <a:cubicBezTo>
                    <a:pt x="8002" y="10311"/>
                    <a:pt x="10312" y="8003"/>
                    <a:pt x="10312" y="5159"/>
                  </a:cubicBezTo>
                  <a:cubicBezTo>
                    <a:pt x="10312" y="2310"/>
                    <a:pt x="8002" y="1"/>
                    <a:pt x="5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6"/>
            <p:cNvSpPr/>
            <p:nvPr/>
          </p:nvSpPr>
          <p:spPr>
            <a:xfrm>
              <a:off x="1744625" y="1929175"/>
              <a:ext cx="650650" cy="650650"/>
            </a:xfrm>
            <a:custGeom>
              <a:rect b="b" l="l" r="r" t="t"/>
              <a:pathLst>
                <a:path extrusionOk="0" h="26026" w="26026">
                  <a:moveTo>
                    <a:pt x="13012" y="5837"/>
                  </a:moveTo>
                  <a:cubicBezTo>
                    <a:pt x="16978" y="5837"/>
                    <a:pt x="20189" y="9048"/>
                    <a:pt x="20189" y="13013"/>
                  </a:cubicBezTo>
                  <a:cubicBezTo>
                    <a:pt x="20189" y="14996"/>
                    <a:pt x="19389" y="16790"/>
                    <a:pt x="18089" y="18084"/>
                  </a:cubicBezTo>
                  <a:cubicBezTo>
                    <a:pt x="16789" y="19385"/>
                    <a:pt x="14995" y="20190"/>
                    <a:pt x="13012" y="20190"/>
                  </a:cubicBezTo>
                  <a:cubicBezTo>
                    <a:pt x="9046" y="20190"/>
                    <a:pt x="5835" y="16978"/>
                    <a:pt x="5835" y="13013"/>
                  </a:cubicBezTo>
                  <a:cubicBezTo>
                    <a:pt x="5835" y="9048"/>
                    <a:pt x="9046" y="5837"/>
                    <a:pt x="13012" y="5837"/>
                  </a:cubicBezTo>
                  <a:close/>
                  <a:moveTo>
                    <a:pt x="13012" y="1"/>
                  </a:moveTo>
                  <a:cubicBezTo>
                    <a:pt x="12294" y="1"/>
                    <a:pt x="11707" y="587"/>
                    <a:pt x="11707" y="1306"/>
                  </a:cubicBezTo>
                  <a:lnTo>
                    <a:pt x="11707" y="3380"/>
                  </a:lnTo>
                  <a:cubicBezTo>
                    <a:pt x="10000" y="3609"/>
                    <a:pt x="8435" y="4282"/>
                    <a:pt x="7126" y="5276"/>
                  </a:cubicBezTo>
                  <a:lnTo>
                    <a:pt x="5663" y="3814"/>
                  </a:lnTo>
                  <a:cubicBezTo>
                    <a:pt x="5408" y="3559"/>
                    <a:pt x="5072" y="3431"/>
                    <a:pt x="4737" y="3431"/>
                  </a:cubicBezTo>
                  <a:cubicBezTo>
                    <a:pt x="4402" y="3431"/>
                    <a:pt x="4067" y="3559"/>
                    <a:pt x="3812" y="3814"/>
                  </a:cubicBezTo>
                  <a:cubicBezTo>
                    <a:pt x="3303" y="4318"/>
                    <a:pt x="3303" y="5148"/>
                    <a:pt x="3812" y="5658"/>
                  </a:cubicBezTo>
                  <a:lnTo>
                    <a:pt x="5280" y="7126"/>
                  </a:lnTo>
                  <a:cubicBezTo>
                    <a:pt x="4282" y="8432"/>
                    <a:pt x="3609" y="9996"/>
                    <a:pt x="3384" y="11704"/>
                  </a:cubicBezTo>
                  <a:lnTo>
                    <a:pt x="1309" y="11704"/>
                  </a:lnTo>
                  <a:cubicBezTo>
                    <a:pt x="586" y="11704"/>
                    <a:pt x="0" y="12295"/>
                    <a:pt x="0" y="13013"/>
                  </a:cubicBezTo>
                  <a:cubicBezTo>
                    <a:pt x="0" y="13732"/>
                    <a:pt x="586" y="14318"/>
                    <a:pt x="1309" y="14318"/>
                  </a:cubicBezTo>
                  <a:lnTo>
                    <a:pt x="3384" y="14318"/>
                  </a:lnTo>
                  <a:cubicBezTo>
                    <a:pt x="3609" y="16026"/>
                    <a:pt x="4282" y="17590"/>
                    <a:pt x="5280" y="18900"/>
                  </a:cubicBezTo>
                  <a:lnTo>
                    <a:pt x="3812" y="20368"/>
                  </a:lnTo>
                  <a:cubicBezTo>
                    <a:pt x="3303" y="20872"/>
                    <a:pt x="3303" y="21704"/>
                    <a:pt x="3812" y="22213"/>
                  </a:cubicBezTo>
                  <a:cubicBezTo>
                    <a:pt x="4067" y="22468"/>
                    <a:pt x="4402" y="22595"/>
                    <a:pt x="4737" y="22595"/>
                  </a:cubicBezTo>
                  <a:cubicBezTo>
                    <a:pt x="5072" y="22595"/>
                    <a:pt x="5408" y="22468"/>
                    <a:pt x="5663" y="22213"/>
                  </a:cubicBezTo>
                  <a:lnTo>
                    <a:pt x="7126" y="20745"/>
                  </a:lnTo>
                  <a:cubicBezTo>
                    <a:pt x="8435" y="21744"/>
                    <a:pt x="10000" y="22417"/>
                    <a:pt x="11707" y="22641"/>
                  </a:cubicBezTo>
                  <a:lnTo>
                    <a:pt x="11707" y="24716"/>
                  </a:lnTo>
                  <a:cubicBezTo>
                    <a:pt x="11707" y="25440"/>
                    <a:pt x="12294" y="26026"/>
                    <a:pt x="13012" y="26026"/>
                  </a:cubicBezTo>
                  <a:cubicBezTo>
                    <a:pt x="13731" y="26026"/>
                    <a:pt x="14322" y="25440"/>
                    <a:pt x="14322" y="24716"/>
                  </a:cubicBezTo>
                  <a:lnTo>
                    <a:pt x="14322" y="22641"/>
                  </a:lnTo>
                  <a:cubicBezTo>
                    <a:pt x="16030" y="22417"/>
                    <a:pt x="17594" y="21744"/>
                    <a:pt x="18900" y="20745"/>
                  </a:cubicBezTo>
                  <a:lnTo>
                    <a:pt x="20367" y="22213"/>
                  </a:lnTo>
                  <a:cubicBezTo>
                    <a:pt x="20622" y="22468"/>
                    <a:pt x="20957" y="22595"/>
                    <a:pt x="21291" y="22595"/>
                  </a:cubicBezTo>
                  <a:cubicBezTo>
                    <a:pt x="21626" y="22595"/>
                    <a:pt x="21960" y="22468"/>
                    <a:pt x="22212" y="22213"/>
                  </a:cubicBezTo>
                  <a:cubicBezTo>
                    <a:pt x="22722" y="21704"/>
                    <a:pt x="22722" y="20872"/>
                    <a:pt x="22212" y="20368"/>
                  </a:cubicBezTo>
                  <a:lnTo>
                    <a:pt x="20749" y="18900"/>
                  </a:lnTo>
                  <a:cubicBezTo>
                    <a:pt x="21744" y="17590"/>
                    <a:pt x="22416" y="16026"/>
                    <a:pt x="22645" y="14318"/>
                  </a:cubicBezTo>
                  <a:lnTo>
                    <a:pt x="24720" y="14318"/>
                  </a:lnTo>
                  <a:cubicBezTo>
                    <a:pt x="25438" y="14318"/>
                    <a:pt x="26025" y="13732"/>
                    <a:pt x="26025" y="13013"/>
                  </a:cubicBezTo>
                  <a:cubicBezTo>
                    <a:pt x="26025" y="12295"/>
                    <a:pt x="25438" y="11704"/>
                    <a:pt x="24720" y="11704"/>
                  </a:cubicBezTo>
                  <a:lnTo>
                    <a:pt x="22645" y="11704"/>
                  </a:lnTo>
                  <a:cubicBezTo>
                    <a:pt x="22416" y="9996"/>
                    <a:pt x="21744" y="8432"/>
                    <a:pt x="20749" y="7126"/>
                  </a:cubicBezTo>
                  <a:lnTo>
                    <a:pt x="22212" y="5658"/>
                  </a:lnTo>
                  <a:cubicBezTo>
                    <a:pt x="22722" y="5148"/>
                    <a:pt x="22722" y="4318"/>
                    <a:pt x="22212" y="3814"/>
                  </a:cubicBezTo>
                  <a:cubicBezTo>
                    <a:pt x="21960" y="3559"/>
                    <a:pt x="21626" y="3431"/>
                    <a:pt x="21291" y="3431"/>
                  </a:cubicBezTo>
                  <a:cubicBezTo>
                    <a:pt x="20957" y="3431"/>
                    <a:pt x="20622" y="3559"/>
                    <a:pt x="20367" y="3814"/>
                  </a:cubicBezTo>
                  <a:lnTo>
                    <a:pt x="18900" y="5276"/>
                  </a:lnTo>
                  <a:cubicBezTo>
                    <a:pt x="17594" y="4282"/>
                    <a:pt x="16030" y="3609"/>
                    <a:pt x="14322" y="3380"/>
                  </a:cubicBezTo>
                  <a:lnTo>
                    <a:pt x="14322" y="1306"/>
                  </a:lnTo>
                  <a:cubicBezTo>
                    <a:pt x="14322" y="587"/>
                    <a:pt x="13731" y="1"/>
                    <a:pt x="13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6"/>
            <p:cNvSpPr/>
            <p:nvPr/>
          </p:nvSpPr>
          <p:spPr>
            <a:xfrm>
              <a:off x="1459700" y="1841025"/>
              <a:ext cx="293600" cy="293450"/>
            </a:xfrm>
            <a:custGeom>
              <a:rect b="b" l="l" r="r" t="t"/>
              <a:pathLst>
                <a:path extrusionOk="0" h="11738" w="11744">
                  <a:moveTo>
                    <a:pt x="5872" y="2558"/>
                  </a:moveTo>
                  <a:cubicBezTo>
                    <a:pt x="7702" y="2558"/>
                    <a:pt x="9179" y="4042"/>
                    <a:pt x="9179" y="5872"/>
                  </a:cubicBezTo>
                  <a:cubicBezTo>
                    <a:pt x="9179" y="7701"/>
                    <a:pt x="7702" y="9180"/>
                    <a:pt x="5872" y="9180"/>
                  </a:cubicBezTo>
                  <a:cubicBezTo>
                    <a:pt x="4042" y="9180"/>
                    <a:pt x="2559" y="7701"/>
                    <a:pt x="2559" y="5872"/>
                  </a:cubicBezTo>
                  <a:cubicBezTo>
                    <a:pt x="2559" y="4042"/>
                    <a:pt x="4042" y="2558"/>
                    <a:pt x="5872" y="2558"/>
                  </a:cubicBezTo>
                  <a:close/>
                  <a:moveTo>
                    <a:pt x="5872" y="0"/>
                  </a:moveTo>
                  <a:cubicBezTo>
                    <a:pt x="2625" y="0"/>
                    <a:pt x="0" y="2624"/>
                    <a:pt x="0" y="5872"/>
                  </a:cubicBezTo>
                  <a:cubicBezTo>
                    <a:pt x="0" y="9114"/>
                    <a:pt x="2625" y="11737"/>
                    <a:pt x="5872" y="11737"/>
                  </a:cubicBezTo>
                  <a:cubicBezTo>
                    <a:pt x="9113" y="11737"/>
                    <a:pt x="11739" y="9114"/>
                    <a:pt x="11739" y="5872"/>
                  </a:cubicBezTo>
                  <a:lnTo>
                    <a:pt x="11743" y="5872"/>
                  </a:lnTo>
                  <a:cubicBezTo>
                    <a:pt x="11743" y="2624"/>
                    <a:pt x="9113" y="0"/>
                    <a:pt x="58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6"/>
            <p:cNvSpPr/>
            <p:nvPr/>
          </p:nvSpPr>
          <p:spPr>
            <a:xfrm>
              <a:off x="1340300" y="1721600"/>
              <a:ext cx="532400" cy="532425"/>
            </a:xfrm>
            <a:custGeom>
              <a:rect b="b" l="l" r="r" t="t"/>
              <a:pathLst>
                <a:path extrusionOk="0" h="21297" w="21296">
                  <a:moveTo>
                    <a:pt x="10648" y="4777"/>
                  </a:moveTo>
                  <a:cubicBezTo>
                    <a:pt x="13889" y="4777"/>
                    <a:pt x="16519" y="7401"/>
                    <a:pt x="16519" y="10649"/>
                  </a:cubicBezTo>
                  <a:lnTo>
                    <a:pt x="16515" y="10649"/>
                  </a:lnTo>
                  <a:cubicBezTo>
                    <a:pt x="16515" y="13891"/>
                    <a:pt x="13889" y="16514"/>
                    <a:pt x="10648" y="16514"/>
                  </a:cubicBezTo>
                  <a:cubicBezTo>
                    <a:pt x="7401" y="16514"/>
                    <a:pt x="4776" y="13891"/>
                    <a:pt x="4776" y="10649"/>
                  </a:cubicBezTo>
                  <a:cubicBezTo>
                    <a:pt x="4776" y="7401"/>
                    <a:pt x="7401" y="4777"/>
                    <a:pt x="10648" y="4777"/>
                  </a:cubicBezTo>
                  <a:close/>
                  <a:moveTo>
                    <a:pt x="10648" y="0"/>
                  </a:moveTo>
                  <a:cubicBezTo>
                    <a:pt x="10057" y="0"/>
                    <a:pt x="9577" y="480"/>
                    <a:pt x="9577" y="1071"/>
                  </a:cubicBezTo>
                  <a:lnTo>
                    <a:pt x="9577" y="2769"/>
                  </a:lnTo>
                  <a:cubicBezTo>
                    <a:pt x="8180" y="2957"/>
                    <a:pt x="6901" y="3503"/>
                    <a:pt x="5831" y="4319"/>
                  </a:cubicBezTo>
                  <a:lnTo>
                    <a:pt x="4633" y="3120"/>
                  </a:lnTo>
                  <a:cubicBezTo>
                    <a:pt x="4421" y="2911"/>
                    <a:pt x="4146" y="2807"/>
                    <a:pt x="3872" y="2807"/>
                  </a:cubicBezTo>
                  <a:cubicBezTo>
                    <a:pt x="3598" y="2807"/>
                    <a:pt x="3326" y="2911"/>
                    <a:pt x="3120" y="3120"/>
                  </a:cubicBezTo>
                  <a:cubicBezTo>
                    <a:pt x="2702" y="3533"/>
                    <a:pt x="2702" y="4211"/>
                    <a:pt x="3120" y="4634"/>
                  </a:cubicBezTo>
                  <a:lnTo>
                    <a:pt x="4317" y="5832"/>
                  </a:lnTo>
                  <a:cubicBezTo>
                    <a:pt x="3502" y="6902"/>
                    <a:pt x="2956" y="8182"/>
                    <a:pt x="2768" y="9579"/>
                  </a:cubicBezTo>
                  <a:lnTo>
                    <a:pt x="1071" y="9579"/>
                  </a:lnTo>
                  <a:cubicBezTo>
                    <a:pt x="479" y="9579"/>
                    <a:pt x="1" y="10057"/>
                    <a:pt x="1" y="10649"/>
                  </a:cubicBezTo>
                  <a:cubicBezTo>
                    <a:pt x="1" y="11235"/>
                    <a:pt x="479" y="11719"/>
                    <a:pt x="1071" y="11719"/>
                  </a:cubicBezTo>
                  <a:lnTo>
                    <a:pt x="2768" y="11719"/>
                  </a:lnTo>
                  <a:cubicBezTo>
                    <a:pt x="2956" y="13110"/>
                    <a:pt x="3502" y="14390"/>
                    <a:pt x="4317" y="15460"/>
                  </a:cubicBezTo>
                  <a:lnTo>
                    <a:pt x="3120" y="16662"/>
                  </a:lnTo>
                  <a:cubicBezTo>
                    <a:pt x="2702" y="17076"/>
                    <a:pt x="2702" y="17758"/>
                    <a:pt x="3120" y="18177"/>
                  </a:cubicBezTo>
                  <a:cubicBezTo>
                    <a:pt x="3326" y="18383"/>
                    <a:pt x="3598" y="18486"/>
                    <a:pt x="3872" y="18486"/>
                  </a:cubicBezTo>
                  <a:cubicBezTo>
                    <a:pt x="4146" y="18486"/>
                    <a:pt x="4421" y="18383"/>
                    <a:pt x="4633" y="18177"/>
                  </a:cubicBezTo>
                  <a:lnTo>
                    <a:pt x="5831" y="16973"/>
                  </a:lnTo>
                  <a:cubicBezTo>
                    <a:pt x="6901" y="17789"/>
                    <a:pt x="8180" y="18339"/>
                    <a:pt x="9577" y="18528"/>
                  </a:cubicBezTo>
                  <a:lnTo>
                    <a:pt x="9577" y="20226"/>
                  </a:lnTo>
                  <a:cubicBezTo>
                    <a:pt x="9577" y="20812"/>
                    <a:pt x="10057" y="21296"/>
                    <a:pt x="10648" y="21296"/>
                  </a:cubicBezTo>
                  <a:cubicBezTo>
                    <a:pt x="11234" y="21296"/>
                    <a:pt x="11718" y="20812"/>
                    <a:pt x="11718" y="20226"/>
                  </a:cubicBezTo>
                  <a:lnTo>
                    <a:pt x="11718" y="18528"/>
                  </a:lnTo>
                  <a:cubicBezTo>
                    <a:pt x="13109" y="18339"/>
                    <a:pt x="14389" y="17789"/>
                    <a:pt x="15459" y="16973"/>
                  </a:cubicBezTo>
                  <a:lnTo>
                    <a:pt x="16663" y="18177"/>
                  </a:lnTo>
                  <a:cubicBezTo>
                    <a:pt x="16869" y="18383"/>
                    <a:pt x="17142" y="18486"/>
                    <a:pt x="17417" y="18486"/>
                  </a:cubicBezTo>
                  <a:cubicBezTo>
                    <a:pt x="17691" y="18486"/>
                    <a:pt x="17967" y="18383"/>
                    <a:pt x="18176" y="18177"/>
                  </a:cubicBezTo>
                  <a:cubicBezTo>
                    <a:pt x="18589" y="17758"/>
                    <a:pt x="18589" y="17076"/>
                    <a:pt x="18176" y="16662"/>
                  </a:cubicBezTo>
                  <a:lnTo>
                    <a:pt x="16973" y="15460"/>
                  </a:lnTo>
                  <a:cubicBezTo>
                    <a:pt x="17788" y="14390"/>
                    <a:pt x="18338" y="13110"/>
                    <a:pt x="18528" y="11719"/>
                  </a:cubicBezTo>
                  <a:lnTo>
                    <a:pt x="20225" y="11719"/>
                  </a:lnTo>
                  <a:cubicBezTo>
                    <a:pt x="20811" y="11719"/>
                    <a:pt x="21295" y="11235"/>
                    <a:pt x="21295" y="10649"/>
                  </a:cubicBezTo>
                  <a:cubicBezTo>
                    <a:pt x="21295" y="10057"/>
                    <a:pt x="20811" y="9579"/>
                    <a:pt x="20225" y="9579"/>
                  </a:cubicBezTo>
                  <a:lnTo>
                    <a:pt x="18528" y="9579"/>
                  </a:lnTo>
                  <a:cubicBezTo>
                    <a:pt x="18338" y="8182"/>
                    <a:pt x="17788" y="6902"/>
                    <a:pt x="16973" y="5832"/>
                  </a:cubicBezTo>
                  <a:lnTo>
                    <a:pt x="18176" y="4634"/>
                  </a:lnTo>
                  <a:cubicBezTo>
                    <a:pt x="18589" y="4211"/>
                    <a:pt x="18589" y="3533"/>
                    <a:pt x="18176" y="3120"/>
                  </a:cubicBezTo>
                  <a:cubicBezTo>
                    <a:pt x="17967" y="2911"/>
                    <a:pt x="17691" y="2807"/>
                    <a:pt x="17417" y="2807"/>
                  </a:cubicBezTo>
                  <a:cubicBezTo>
                    <a:pt x="17142" y="2807"/>
                    <a:pt x="16869" y="2911"/>
                    <a:pt x="16663" y="3120"/>
                  </a:cubicBezTo>
                  <a:lnTo>
                    <a:pt x="15459" y="4319"/>
                  </a:lnTo>
                  <a:cubicBezTo>
                    <a:pt x="14389" y="3503"/>
                    <a:pt x="13109" y="2957"/>
                    <a:pt x="11718" y="2769"/>
                  </a:cubicBezTo>
                  <a:lnTo>
                    <a:pt x="11718" y="1071"/>
                  </a:lnTo>
                  <a:cubicBezTo>
                    <a:pt x="11718" y="480"/>
                    <a:pt x="11234" y="0"/>
                    <a:pt x="106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6"/>
            <p:cNvSpPr/>
            <p:nvPr/>
          </p:nvSpPr>
          <p:spPr>
            <a:xfrm>
              <a:off x="1523675" y="1904975"/>
              <a:ext cx="165525" cy="165550"/>
            </a:xfrm>
            <a:custGeom>
              <a:rect b="b" l="l" r="r" t="t"/>
              <a:pathLst>
                <a:path extrusionOk="0" h="6622" w="6621">
                  <a:moveTo>
                    <a:pt x="3313" y="0"/>
                  </a:moveTo>
                  <a:cubicBezTo>
                    <a:pt x="1483" y="0"/>
                    <a:pt x="0" y="1484"/>
                    <a:pt x="0" y="3314"/>
                  </a:cubicBezTo>
                  <a:cubicBezTo>
                    <a:pt x="0" y="5143"/>
                    <a:pt x="1483" y="6622"/>
                    <a:pt x="3313" y="6622"/>
                  </a:cubicBezTo>
                  <a:cubicBezTo>
                    <a:pt x="5143" y="6622"/>
                    <a:pt x="6620" y="5143"/>
                    <a:pt x="6620" y="3314"/>
                  </a:cubicBezTo>
                  <a:cubicBezTo>
                    <a:pt x="6620" y="1484"/>
                    <a:pt x="5143" y="0"/>
                    <a:pt x="3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1" name="Google Shape;1581;p56"/>
          <p:cNvSpPr/>
          <p:nvPr/>
        </p:nvSpPr>
        <p:spPr>
          <a:xfrm rot="10800000">
            <a:off x="8093816" y="820918"/>
            <a:ext cx="476948" cy="475683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2" name="Google Shape;1582;p56"/>
          <p:cNvGrpSpPr/>
          <p:nvPr/>
        </p:nvGrpSpPr>
        <p:grpSpPr>
          <a:xfrm flipH="1">
            <a:off x="7057225" y="1870138"/>
            <a:ext cx="1377475" cy="1403225"/>
            <a:chOff x="1017800" y="1721600"/>
            <a:chExt cx="1377475" cy="1403225"/>
          </a:xfrm>
        </p:grpSpPr>
        <p:sp>
          <p:nvSpPr>
            <p:cNvPr id="1583" name="Google Shape;1583;p56"/>
            <p:cNvSpPr/>
            <p:nvPr/>
          </p:nvSpPr>
          <p:spPr>
            <a:xfrm>
              <a:off x="1349475" y="2529475"/>
              <a:ext cx="263675" cy="263650"/>
            </a:xfrm>
            <a:custGeom>
              <a:rect b="b" l="l" r="r" t="t"/>
              <a:pathLst>
                <a:path extrusionOk="0" h="10546" w="10547">
                  <a:moveTo>
                    <a:pt x="5270" y="2258"/>
                  </a:moveTo>
                  <a:cubicBezTo>
                    <a:pt x="6938" y="2258"/>
                    <a:pt x="8288" y="3609"/>
                    <a:pt x="8288" y="5270"/>
                  </a:cubicBezTo>
                  <a:cubicBezTo>
                    <a:pt x="8288" y="6937"/>
                    <a:pt x="6938" y="8288"/>
                    <a:pt x="5270" y="8288"/>
                  </a:cubicBezTo>
                  <a:cubicBezTo>
                    <a:pt x="3609" y="8288"/>
                    <a:pt x="2253" y="6937"/>
                    <a:pt x="2253" y="5270"/>
                  </a:cubicBezTo>
                  <a:cubicBezTo>
                    <a:pt x="2253" y="3609"/>
                    <a:pt x="3609" y="2258"/>
                    <a:pt x="5270" y="2258"/>
                  </a:cubicBezTo>
                  <a:close/>
                  <a:moveTo>
                    <a:pt x="5270" y="0"/>
                  </a:moveTo>
                  <a:cubicBezTo>
                    <a:pt x="2360" y="0"/>
                    <a:pt x="1" y="2360"/>
                    <a:pt x="1" y="5270"/>
                  </a:cubicBezTo>
                  <a:cubicBezTo>
                    <a:pt x="1" y="8181"/>
                    <a:pt x="2360" y="10546"/>
                    <a:pt x="5270" y="10546"/>
                  </a:cubicBezTo>
                  <a:cubicBezTo>
                    <a:pt x="8180" y="10546"/>
                    <a:pt x="10546" y="8181"/>
                    <a:pt x="10546" y="5270"/>
                  </a:cubicBezTo>
                  <a:cubicBezTo>
                    <a:pt x="10546" y="2360"/>
                    <a:pt x="8180" y="0"/>
                    <a:pt x="5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6"/>
            <p:cNvSpPr/>
            <p:nvPr/>
          </p:nvSpPr>
          <p:spPr>
            <a:xfrm>
              <a:off x="1225750" y="2405725"/>
              <a:ext cx="511100" cy="511150"/>
            </a:xfrm>
            <a:custGeom>
              <a:rect b="b" l="l" r="r" t="t"/>
              <a:pathLst>
                <a:path extrusionOk="0" h="20446" w="20444">
                  <a:moveTo>
                    <a:pt x="10219" y="2687"/>
                  </a:moveTo>
                  <a:cubicBezTo>
                    <a:pt x="14378" y="2687"/>
                    <a:pt x="17752" y="6061"/>
                    <a:pt x="17752" y="10220"/>
                  </a:cubicBezTo>
                  <a:cubicBezTo>
                    <a:pt x="17752" y="14385"/>
                    <a:pt x="14378" y="17754"/>
                    <a:pt x="10219" y="17754"/>
                  </a:cubicBezTo>
                  <a:cubicBezTo>
                    <a:pt x="6060" y="17754"/>
                    <a:pt x="2687" y="14385"/>
                    <a:pt x="2687" y="10220"/>
                  </a:cubicBezTo>
                  <a:cubicBezTo>
                    <a:pt x="2687" y="6061"/>
                    <a:pt x="6060" y="2687"/>
                    <a:pt x="10219" y="2687"/>
                  </a:cubicBezTo>
                  <a:close/>
                  <a:moveTo>
                    <a:pt x="10219" y="1"/>
                  </a:moveTo>
                  <a:cubicBezTo>
                    <a:pt x="4572" y="1"/>
                    <a:pt x="0" y="4573"/>
                    <a:pt x="0" y="10220"/>
                  </a:cubicBezTo>
                  <a:cubicBezTo>
                    <a:pt x="0" y="15868"/>
                    <a:pt x="4572" y="20445"/>
                    <a:pt x="10219" y="20445"/>
                  </a:cubicBezTo>
                  <a:cubicBezTo>
                    <a:pt x="15867" y="20445"/>
                    <a:pt x="20443" y="15868"/>
                    <a:pt x="20443" y="10220"/>
                  </a:cubicBezTo>
                  <a:cubicBezTo>
                    <a:pt x="20443" y="7402"/>
                    <a:pt x="19297" y="4844"/>
                    <a:pt x="17446" y="2993"/>
                  </a:cubicBezTo>
                  <a:cubicBezTo>
                    <a:pt x="15597" y="1143"/>
                    <a:pt x="13043" y="1"/>
                    <a:pt x="102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6"/>
            <p:cNvSpPr/>
            <p:nvPr/>
          </p:nvSpPr>
          <p:spPr>
            <a:xfrm>
              <a:off x="1292900" y="2472900"/>
              <a:ext cx="376675" cy="376700"/>
            </a:xfrm>
            <a:custGeom>
              <a:rect b="b" l="l" r="r" t="t"/>
              <a:pathLst>
                <a:path extrusionOk="0" h="15068" w="15067">
                  <a:moveTo>
                    <a:pt x="7533" y="2263"/>
                  </a:moveTo>
                  <a:cubicBezTo>
                    <a:pt x="10443" y="2263"/>
                    <a:pt x="12809" y="4623"/>
                    <a:pt x="12809" y="7533"/>
                  </a:cubicBezTo>
                  <a:cubicBezTo>
                    <a:pt x="12809" y="10444"/>
                    <a:pt x="10443" y="12809"/>
                    <a:pt x="7533" y="12809"/>
                  </a:cubicBezTo>
                  <a:cubicBezTo>
                    <a:pt x="4623" y="12809"/>
                    <a:pt x="2264" y="10444"/>
                    <a:pt x="2264" y="7533"/>
                  </a:cubicBezTo>
                  <a:cubicBezTo>
                    <a:pt x="2264" y="4623"/>
                    <a:pt x="4623" y="2263"/>
                    <a:pt x="7533" y="2263"/>
                  </a:cubicBezTo>
                  <a:close/>
                  <a:moveTo>
                    <a:pt x="7533" y="0"/>
                  </a:moveTo>
                  <a:cubicBezTo>
                    <a:pt x="3374" y="0"/>
                    <a:pt x="1" y="3374"/>
                    <a:pt x="1" y="7533"/>
                  </a:cubicBezTo>
                  <a:cubicBezTo>
                    <a:pt x="1" y="11698"/>
                    <a:pt x="3374" y="15067"/>
                    <a:pt x="7533" y="15067"/>
                  </a:cubicBezTo>
                  <a:cubicBezTo>
                    <a:pt x="11692" y="15067"/>
                    <a:pt x="15066" y="11698"/>
                    <a:pt x="15066" y="7533"/>
                  </a:cubicBezTo>
                  <a:cubicBezTo>
                    <a:pt x="15066" y="3374"/>
                    <a:pt x="11692" y="0"/>
                    <a:pt x="7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6"/>
            <p:cNvSpPr/>
            <p:nvPr/>
          </p:nvSpPr>
          <p:spPr>
            <a:xfrm>
              <a:off x="1017800" y="2197775"/>
              <a:ext cx="927000" cy="927050"/>
            </a:xfrm>
            <a:custGeom>
              <a:rect b="b" l="l" r="r" t="t"/>
              <a:pathLst>
                <a:path extrusionOk="0" h="37082" w="37080">
                  <a:moveTo>
                    <a:pt x="18537" y="8319"/>
                  </a:moveTo>
                  <a:cubicBezTo>
                    <a:pt x="24185" y="8319"/>
                    <a:pt x="28761" y="12891"/>
                    <a:pt x="28761" y="18538"/>
                  </a:cubicBezTo>
                  <a:cubicBezTo>
                    <a:pt x="28761" y="21362"/>
                    <a:pt x="27615" y="23915"/>
                    <a:pt x="25764" y="25766"/>
                  </a:cubicBezTo>
                  <a:cubicBezTo>
                    <a:pt x="23915" y="27616"/>
                    <a:pt x="21361" y="28763"/>
                    <a:pt x="18537" y="28763"/>
                  </a:cubicBezTo>
                  <a:cubicBezTo>
                    <a:pt x="12890" y="28763"/>
                    <a:pt x="8318" y="24186"/>
                    <a:pt x="8318" y="18538"/>
                  </a:cubicBezTo>
                  <a:cubicBezTo>
                    <a:pt x="8318" y="12891"/>
                    <a:pt x="12890" y="8319"/>
                    <a:pt x="18537" y="8319"/>
                  </a:cubicBezTo>
                  <a:close/>
                  <a:moveTo>
                    <a:pt x="18537" y="1"/>
                  </a:moveTo>
                  <a:cubicBezTo>
                    <a:pt x="17513" y="1"/>
                    <a:pt x="16677" y="842"/>
                    <a:pt x="16677" y="1861"/>
                  </a:cubicBezTo>
                  <a:lnTo>
                    <a:pt x="16677" y="4818"/>
                  </a:lnTo>
                  <a:cubicBezTo>
                    <a:pt x="14241" y="5143"/>
                    <a:pt x="12014" y="6102"/>
                    <a:pt x="10153" y="7524"/>
                  </a:cubicBezTo>
                  <a:lnTo>
                    <a:pt x="8064" y="5430"/>
                  </a:lnTo>
                  <a:cubicBezTo>
                    <a:pt x="7702" y="5067"/>
                    <a:pt x="7224" y="4886"/>
                    <a:pt x="6746" y="4886"/>
                  </a:cubicBezTo>
                  <a:cubicBezTo>
                    <a:pt x="6268" y="4886"/>
                    <a:pt x="5790" y="5067"/>
                    <a:pt x="5428" y="5430"/>
                  </a:cubicBezTo>
                  <a:cubicBezTo>
                    <a:pt x="4705" y="6153"/>
                    <a:pt x="4705" y="7340"/>
                    <a:pt x="5428" y="8064"/>
                  </a:cubicBezTo>
                  <a:lnTo>
                    <a:pt x="7523" y="10154"/>
                  </a:lnTo>
                  <a:cubicBezTo>
                    <a:pt x="6100" y="12014"/>
                    <a:pt x="5143" y="14242"/>
                    <a:pt x="4816" y="16679"/>
                  </a:cubicBezTo>
                  <a:lnTo>
                    <a:pt x="1861" y="16679"/>
                  </a:lnTo>
                  <a:cubicBezTo>
                    <a:pt x="840" y="16679"/>
                    <a:pt x="0" y="17514"/>
                    <a:pt x="0" y="18538"/>
                  </a:cubicBezTo>
                  <a:cubicBezTo>
                    <a:pt x="0" y="19563"/>
                    <a:pt x="840" y="20403"/>
                    <a:pt x="1861" y="20403"/>
                  </a:cubicBezTo>
                  <a:lnTo>
                    <a:pt x="4816" y="20403"/>
                  </a:lnTo>
                  <a:cubicBezTo>
                    <a:pt x="5143" y="22835"/>
                    <a:pt x="6100" y="25063"/>
                    <a:pt x="7523" y="26928"/>
                  </a:cubicBezTo>
                  <a:lnTo>
                    <a:pt x="5428" y="29013"/>
                  </a:lnTo>
                  <a:cubicBezTo>
                    <a:pt x="4705" y="29742"/>
                    <a:pt x="4705" y="30923"/>
                    <a:pt x="5428" y="31653"/>
                  </a:cubicBezTo>
                  <a:cubicBezTo>
                    <a:pt x="5790" y="32012"/>
                    <a:pt x="6268" y="32192"/>
                    <a:pt x="6746" y="32192"/>
                  </a:cubicBezTo>
                  <a:cubicBezTo>
                    <a:pt x="7224" y="32192"/>
                    <a:pt x="7702" y="32012"/>
                    <a:pt x="8064" y="31653"/>
                  </a:cubicBezTo>
                  <a:lnTo>
                    <a:pt x="10153" y="29558"/>
                  </a:lnTo>
                  <a:cubicBezTo>
                    <a:pt x="12014" y="30980"/>
                    <a:pt x="14241" y="31933"/>
                    <a:pt x="16677" y="32259"/>
                  </a:cubicBezTo>
                  <a:lnTo>
                    <a:pt x="16677" y="35216"/>
                  </a:lnTo>
                  <a:cubicBezTo>
                    <a:pt x="16677" y="36240"/>
                    <a:pt x="17513" y="37081"/>
                    <a:pt x="18537" y="37081"/>
                  </a:cubicBezTo>
                  <a:cubicBezTo>
                    <a:pt x="19562" y="37081"/>
                    <a:pt x="20403" y="36240"/>
                    <a:pt x="20403" y="35216"/>
                  </a:cubicBezTo>
                  <a:lnTo>
                    <a:pt x="20403" y="32259"/>
                  </a:lnTo>
                  <a:cubicBezTo>
                    <a:pt x="22835" y="31933"/>
                    <a:pt x="25061" y="30980"/>
                    <a:pt x="26926" y="29558"/>
                  </a:cubicBezTo>
                  <a:lnTo>
                    <a:pt x="29012" y="31653"/>
                  </a:lnTo>
                  <a:cubicBezTo>
                    <a:pt x="29376" y="32012"/>
                    <a:pt x="29854" y="32192"/>
                    <a:pt x="30331" y="32192"/>
                  </a:cubicBezTo>
                  <a:cubicBezTo>
                    <a:pt x="30808" y="32192"/>
                    <a:pt x="31285" y="32012"/>
                    <a:pt x="31647" y="31653"/>
                  </a:cubicBezTo>
                  <a:cubicBezTo>
                    <a:pt x="32370" y="30923"/>
                    <a:pt x="32370" y="29742"/>
                    <a:pt x="31647" y="29013"/>
                  </a:cubicBezTo>
                  <a:lnTo>
                    <a:pt x="29556" y="26928"/>
                  </a:lnTo>
                  <a:cubicBezTo>
                    <a:pt x="30979" y="25063"/>
                    <a:pt x="31932" y="22835"/>
                    <a:pt x="32259" y="20403"/>
                  </a:cubicBezTo>
                  <a:lnTo>
                    <a:pt x="35214" y="20403"/>
                  </a:lnTo>
                  <a:cubicBezTo>
                    <a:pt x="36239" y="20403"/>
                    <a:pt x="37079" y="19563"/>
                    <a:pt x="37079" y="18538"/>
                  </a:cubicBezTo>
                  <a:cubicBezTo>
                    <a:pt x="37079" y="17514"/>
                    <a:pt x="36239" y="16679"/>
                    <a:pt x="35214" y="16679"/>
                  </a:cubicBezTo>
                  <a:lnTo>
                    <a:pt x="32259" y="16679"/>
                  </a:lnTo>
                  <a:cubicBezTo>
                    <a:pt x="31932" y="14242"/>
                    <a:pt x="30979" y="12014"/>
                    <a:pt x="29556" y="10154"/>
                  </a:cubicBezTo>
                  <a:lnTo>
                    <a:pt x="31647" y="8064"/>
                  </a:lnTo>
                  <a:cubicBezTo>
                    <a:pt x="32370" y="7340"/>
                    <a:pt x="32370" y="6153"/>
                    <a:pt x="31647" y="5430"/>
                  </a:cubicBezTo>
                  <a:cubicBezTo>
                    <a:pt x="31285" y="5067"/>
                    <a:pt x="30808" y="4886"/>
                    <a:pt x="30331" y="4886"/>
                  </a:cubicBezTo>
                  <a:cubicBezTo>
                    <a:pt x="29854" y="4886"/>
                    <a:pt x="29376" y="5067"/>
                    <a:pt x="29012" y="5430"/>
                  </a:cubicBezTo>
                  <a:lnTo>
                    <a:pt x="26926" y="7524"/>
                  </a:lnTo>
                  <a:cubicBezTo>
                    <a:pt x="25061" y="6102"/>
                    <a:pt x="22835" y="5143"/>
                    <a:pt x="20403" y="4818"/>
                  </a:cubicBezTo>
                  <a:lnTo>
                    <a:pt x="20403" y="1861"/>
                  </a:lnTo>
                  <a:cubicBezTo>
                    <a:pt x="20403" y="842"/>
                    <a:pt x="19562" y="1"/>
                    <a:pt x="18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6"/>
            <p:cNvSpPr/>
            <p:nvPr/>
          </p:nvSpPr>
          <p:spPr>
            <a:xfrm>
              <a:off x="1405775" y="2585925"/>
              <a:ext cx="150925" cy="150750"/>
            </a:xfrm>
            <a:custGeom>
              <a:rect b="b" l="l" r="r" t="t"/>
              <a:pathLst>
                <a:path extrusionOk="0" h="6030" w="6037">
                  <a:moveTo>
                    <a:pt x="3018" y="0"/>
                  </a:moveTo>
                  <a:cubicBezTo>
                    <a:pt x="1357" y="0"/>
                    <a:pt x="1" y="1351"/>
                    <a:pt x="1" y="3012"/>
                  </a:cubicBezTo>
                  <a:cubicBezTo>
                    <a:pt x="1" y="4679"/>
                    <a:pt x="1357" y="6030"/>
                    <a:pt x="3018" y="6030"/>
                  </a:cubicBezTo>
                  <a:cubicBezTo>
                    <a:pt x="4686" y="6030"/>
                    <a:pt x="6036" y="4679"/>
                    <a:pt x="6036" y="3012"/>
                  </a:cubicBezTo>
                  <a:cubicBezTo>
                    <a:pt x="6036" y="1351"/>
                    <a:pt x="4686" y="0"/>
                    <a:pt x="3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6"/>
            <p:cNvSpPr/>
            <p:nvPr/>
          </p:nvSpPr>
          <p:spPr>
            <a:xfrm>
              <a:off x="1979700" y="2163650"/>
              <a:ext cx="180450" cy="180575"/>
            </a:xfrm>
            <a:custGeom>
              <a:rect b="b" l="l" r="r" t="t"/>
              <a:pathLst>
                <a:path extrusionOk="0" h="7223" w="7218">
                  <a:moveTo>
                    <a:pt x="3609" y="1"/>
                  </a:moveTo>
                  <a:cubicBezTo>
                    <a:pt x="1616" y="1"/>
                    <a:pt x="0" y="1621"/>
                    <a:pt x="0" y="3614"/>
                  </a:cubicBezTo>
                  <a:cubicBezTo>
                    <a:pt x="0" y="5607"/>
                    <a:pt x="1616" y="7223"/>
                    <a:pt x="3609" y="7223"/>
                  </a:cubicBezTo>
                  <a:cubicBezTo>
                    <a:pt x="5602" y="7223"/>
                    <a:pt x="7218" y="5607"/>
                    <a:pt x="7218" y="3614"/>
                  </a:cubicBezTo>
                  <a:cubicBezTo>
                    <a:pt x="7218" y="1621"/>
                    <a:pt x="5602" y="1"/>
                    <a:pt x="3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6"/>
            <p:cNvSpPr/>
            <p:nvPr/>
          </p:nvSpPr>
          <p:spPr>
            <a:xfrm>
              <a:off x="1890500" y="2075100"/>
              <a:ext cx="358850" cy="358825"/>
            </a:xfrm>
            <a:custGeom>
              <a:rect b="b" l="l" r="r" t="t"/>
              <a:pathLst>
                <a:path extrusionOk="0" h="14353" w="14354">
                  <a:moveTo>
                    <a:pt x="7177" y="1998"/>
                  </a:moveTo>
                  <a:cubicBezTo>
                    <a:pt x="10026" y="1998"/>
                    <a:pt x="12336" y="4307"/>
                    <a:pt x="12336" y="7156"/>
                  </a:cubicBezTo>
                  <a:cubicBezTo>
                    <a:pt x="12336" y="10000"/>
                    <a:pt x="10026" y="12308"/>
                    <a:pt x="7177" y="12308"/>
                  </a:cubicBezTo>
                  <a:cubicBezTo>
                    <a:pt x="4333" y="12308"/>
                    <a:pt x="2025" y="10000"/>
                    <a:pt x="2025" y="7156"/>
                  </a:cubicBezTo>
                  <a:cubicBezTo>
                    <a:pt x="2025" y="4307"/>
                    <a:pt x="4333" y="1998"/>
                    <a:pt x="7177" y="1998"/>
                  </a:cubicBezTo>
                  <a:close/>
                  <a:moveTo>
                    <a:pt x="7177" y="0"/>
                  </a:moveTo>
                  <a:cubicBezTo>
                    <a:pt x="3211" y="0"/>
                    <a:pt x="0" y="3211"/>
                    <a:pt x="0" y="7176"/>
                  </a:cubicBezTo>
                  <a:cubicBezTo>
                    <a:pt x="0" y="11141"/>
                    <a:pt x="3211" y="14353"/>
                    <a:pt x="7177" y="14353"/>
                  </a:cubicBezTo>
                  <a:cubicBezTo>
                    <a:pt x="11143" y="14353"/>
                    <a:pt x="14354" y="11141"/>
                    <a:pt x="14354" y="7176"/>
                  </a:cubicBezTo>
                  <a:cubicBezTo>
                    <a:pt x="14354" y="5194"/>
                    <a:pt x="13554" y="3399"/>
                    <a:pt x="12254" y="2099"/>
                  </a:cubicBezTo>
                  <a:cubicBezTo>
                    <a:pt x="10954" y="800"/>
                    <a:pt x="9160" y="0"/>
                    <a:pt x="7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6"/>
            <p:cNvSpPr/>
            <p:nvPr/>
          </p:nvSpPr>
          <p:spPr>
            <a:xfrm>
              <a:off x="1941100" y="2125025"/>
              <a:ext cx="257800" cy="257800"/>
            </a:xfrm>
            <a:custGeom>
              <a:rect b="b" l="l" r="r" t="t"/>
              <a:pathLst>
                <a:path extrusionOk="0" h="10312" w="10312">
                  <a:moveTo>
                    <a:pt x="5153" y="1546"/>
                  </a:moveTo>
                  <a:cubicBezTo>
                    <a:pt x="7146" y="1546"/>
                    <a:pt x="8762" y="3166"/>
                    <a:pt x="8762" y="5159"/>
                  </a:cubicBezTo>
                  <a:cubicBezTo>
                    <a:pt x="8762" y="7152"/>
                    <a:pt x="7146" y="8768"/>
                    <a:pt x="5153" y="8768"/>
                  </a:cubicBezTo>
                  <a:cubicBezTo>
                    <a:pt x="3160" y="8768"/>
                    <a:pt x="1544" y="7152"/>
                    <a:pt x="1544" y="5159"/>
                  </a:cubicBezTo>
                  <a:cubicBezTo>
                    <a:pt x="1544" y="3166"/>
                    <a:pt x="3160" y="1546"/>
                    <a:pt x="5153" y="1546"/>
                  </a:cubicBezTo>
                  <a:close/>
                  <a:moveTo>
                    <a:pt x="5153" y="1"/>
                  </a:moveTo>
                  <a:cubicBezTo>
                    <a:pt x="2309" y="1"/>
                    <a:pt x="1" y="2310"/>
                    <a:pt x="1" y="5159"/>
                  </a:cubicBezTo>
                  <a:cubicBezTo>
                    <a:pt x="1" y="8003"/>
                    <a:pt x="2309" y="10311"/>
                    <a:pt x="5153" y="10311"/>
                  </a:cubicBezTo>
                  <a:cubicBezTo>
                    <a:pt x="8002" y="10311"/>
                    <a:pt x="10312" y="8003"/>
                    <a:pt x="10312" y="5159"/>
                  </a:cubicBezTo>
                  <a:cubicBezTo>
                    <a:pt x="10312" y="2310"/>
                    <a:pt x="8002" y="1"/>
                    <a:pt x="5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6"/>
            <p:cNvSpPr/>
            <p:nvPr/>
          </p:nvSpPr>
          <p:spPr>
            <a:xfrm>
              <a:off x="1744625" y="1929175"/>
              <a:ext cx="650650" cy="650650"/>
            </a:xfrm>
            <a:custGeom>
              <a:rect b="b" l="l" r="r" t="t"/>
              <a:pathLst>
                <a:path extrusionOk="0" h="26026" w="26026">
                  <a:moveTo>
                    <a:pt x="13012" y="5837"/>
                  </a:moveTo>
                  <a:cubicBezTo>
                    <a:pt x="16978" y="5837"/>
                    <a:pt x="20189" y="9048"/>
                    <a:pt x="20189" y="13013"/>
                  </a:cubicBezTo>
                  <a:cubicBezTo>
                    <a:pt x="20189" y="14996"/>
                    <a:pt x="19389" y="16790"/>
                    <a:pt x="18089" y="18084"/>
                  </a:cubicBezTo>
                  <a:cubicBezTo>
                    <a:pt x="16789" y="19385"/>
                    <a:pt x="14995" y="20190"/>
                    <a:pt x="13012" y="20190"/>
                  </a:cubicBezTo>
                  <a:cubicBezTo>
                    <a:pt x="9046" y="20190"/>
                    <a:pt x="5835" y="16978"/>
                    <a:pt x="5835" y="13013"/>
                  </a:cubicBezTo>
                  <a:cubicBezTo>
                    <a:pt x="5835" y="9048"/>
                    <a:pt x="9046" y="5837"/>
                    <a:pt x="13012" y="5837"/>
                  </a:cubicBezTo>
                  <a:close/>
                  <a:moveTo>
                    <a:pt x="13012" y="1"/>
                  </a:moveTo>
                  <a:cubicBezTo>
                    <a:pt x="12294" y="1"/>
                    <a:pt x="11707" y="587"/>
                    <a:pt x="11707" y="1306"/>
                  </a:cubicBezTo>
                  <a:lnTo>
                    <a:pt x="11707" y="3380"/>
                  </a:lnTo>
                  <a:cubicBezTo>
                    <a:pt x="10000" y="3609"/>
                    <a:pt x="8435" y="4282"/>
                    <a:pt x="7126" y="5276"/>
                  </a:cubicBezTo>
                  <a:lnTo>
                    <a:pt x="5663" y="3814"/>
                  </a:lnTo>
                  <a:cubicBezTo>
                    <a:pt x="5408" y="3559"/>
                    <a:pt x="5072" y="3431"/>
                    <a:pt x="4737" y="3431"/>
                  </a:cubicBezTo>
                  <a:cubicBezTo>
                    <a:pt x="4402" y="3431"/>
                    <a:pt x="4067" y="3559"/>
                    <a:pt x="3812" y="3814"/>
                  </a:cubicBezTo>
                  <a:cubicBezTo>
                    <a:pt x="3303" y="4318"/>
                    <a:pt x="3303" y="5148"/>
                    <a:pt x="3812" y="5658"/>
                  </a:cubicBezTo>
                  <a:lnTo>
                    <a:pt x="5280" y="7126"/>
                  </a:lnTo>
                  <a:cubicBezTo>
                    <a:pt x="4282" y="8432"/>
                    <a:pt x="3609" y="9996"/>
                    <a:pt x="3384" y="11704"/>
                  </a:cubicBezTo>
                  <a:lnTo>
                    <a:pt x="1309" y="11704"/>
                  </a:lnTo>
                  <a:cubicBezTo>
                    <a:pt x="586" y="11704"/>
                    <a:pt x="0" y="12295"/>
                    <a:pt x="0" y="13013"/>
                  </a:cubicBezTo>
                  <a:cubicBezTo>
                    <a:pt x="0" y="13732"/>
                    <a:pt x="586" y="14318"/>
                    <a:pt x="1309" y="14318"/>
                  </a:cubicBezTo>
                  <a:lnTo>
                    <a:pt x="3384" y="14318"/>
                  </a:lnTo>
                  <a:cubicBezTo>
                    <a:pt x="3609" y="16026"/>
                    <a:pt x="4282" y="17590"/>
                    <a:pt x="5280" y="18900"/>
                  </a:cubicBezTo>
                  <a:lnTo>
                    <a:pt x="3812" y="20368"/>
                  </a:lnTo>
                  <a:cubicBezTo>
                    <a:pt x="3303" y="20872"/>
                    <a:pt x="3303" y="21704"/>
                    <a:pt x="3812" y="22213"/>
                  </a:cubicBezTo>
                  <a:cubicBezTo>
                    <a:pt x="4067" y="22468"/>
                    <a:pt x="4402" y="22595"/>
                    <a:pt x="4737" y="22595"/>
                  </a:cubicBezTo>
                  <a:cubicBezTo>
                    <a:pt x="5072" y="22595"/>
                    <a:pt x="5408" y="22468"/>
                    <a:pt x="5663" y="22213"/>
                  </a:cubicBezTo>
                  <a:lnTo>
                    <a:pt x="7126" y="20745"/>
                  </a:lnTo>
                  <a:cubicBezTo>
                    <a:pt x="8435" y="21744"/>
                    <a:pt x="10000" y="22417"/>
                    <a:pt x="11707" y="22641"/>
                  </a:cubicBezTo>
                  <a:lnTo>
                    <a:pt x="11707" y="24716"/>
                  </a:lnTo>
                  <a:cubicBezTo>
                    <a:pt x="11707" y="25440"/>
                    <a:pt x="12294" y="26026"/>
                    <a:pt x="13012" y="26026"/>
                  </a:cubicBezTo>
                  <a:cubicBezTo>
                    <a:pt x="13731" y="26026"/>
                    <a:pt x="14322" y="25440"/>
                    <a:pt x="14322" y="24716"/>
                  </a:cubicBezTo>
                  <a:lnTo>
                    <a:pt x="14322" y="22641"/>
                  </a:lnTo>
                  <a:cubicBezTo>
                    <a:pt x="16030" y="22417"/>
                    <a:pt x="17594" y="21744"/>
                    <a:pt x="18900" y="20745"/>
                  </a:cubicBezTo>
                  <a:lnTo>
                    <a:pt x="20367" y="22213"/>
                  </a:lnTo>
                  <a:cubicBezTo>
                    <a:pt x="20622" y="22468"/>
                    <a:pt x="20957" y="22595"/>
                    <a:pt x="21291" y="22595"/>
                  </a:cubicBezTo>
                  <a:cubicBezTo>
                    <a:pt x="21626" y="22595"/>
                    <a:pt x="21960" y="22468"/>
                    <a:pt x="22212" y="22213"/>
                  </a:cubicBezTo>
                  <a:cubicBezTo>
                    <a:pt x="22722" y="21704"/>
                    <a:pt x="22722" y="20872"/>
                    <a:pt x="22212" y="20368"/>
                  </a:cubicBezTo>
                  <a:lnTo>
                    <a:pt x="20749" y="18900"/>
                  </a:lnTo>
                  <a:cubicBezTo>
                    <a:pt x="21744" y="17590"/>
                    <a:pt x="22416" y="16026"/>
                    <a:pt x="22645" y="14318"/>
                  </a:cubicBezTo>
                  <a:lnTo>
                    <a:pt x="24720" y="14318"/>
                  </a:lnTo>
                  <a:cubicBezTo>
                    <a:pt x="25438" y="14318"/>
                    <a:pt x="26025" y="13732"/>
                    <a:pt x="26025" y="13013"/>
                  </a:cubicBezTo>
                  <a:cubicBezTo>
                    <a:pt x="26025" y="12295"/>
                    <a:pt x="25438" y="11704"/>
                    <a:pt x="24720" y="11704"/>
                  </a:cubicBezTo>
                  <a:lnTo>
                    <a:pt x="22645" y="11704"/>
                  </a:lnTo>
                  <a:cubicBezTo>
                    <a:pt x="22416" y="9996"/>
                    <a:pt x="21744" y="8432"/>
                    <a:pt x="20749" y="7126"/>
                  </a:cubicBezTo>
                  <a:lnTo>
                    <a:pt x="22212" y="5658"/>
                  </a:lnTo>
                  <a:cubicBezTo>
                    <a:pt x="22722" y="5148"/>
                    <a:pt x="22722" y="4318"/>
                    <a:pt x="22212" y="3814"/>
                  </a:cubicBezTo>
                  <a:cubicBezTo>
                    <a:pt x="21960" y="3559"/>
                    <a:pt x="21626" y="3431"/>
                    <a:pt x="21291" y="3431"/>
                  </a:cubicBezTo>
                  <a:cubicBezTo>
                    <a:pt x="20957" y="3431"/>
                    <a:pt x="20622" y="3559"/>
                    <a:pt x="20367" y="3814"/>
                  </a:cubicBezTo>
                  <a:lnTo>
                    <a:pt x="18900" y="5276"/>
                  </a:lnTo>
                  <a:cubicBezTo>
                    <a:pt x="17594" y="4282"/>
                    <a:pt x="16030" y="3609"/>
                    <a:pt x="14322" y="3380"/>
                  </a:cubicBezTo>
                  <a:lnTo>
                    <a:pt x="14322" y="1306"/>
                  </a:lnTo>
                  <a:cubicBezTo>
                    <a:pt x="14322" y="587"/>
                    <a:pt x="13731" y="1"/>
                    <a:pt x="13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6"/>
            <p:cNvSpPr/>
            <p:nvPr/>
          </p:nvSpPr>
          <p:spPr>
            <a:xfrm>
              <a:off x="1459700" y="1841025"/>
              <a:ext cx="293600" cy="293450"/>
            </a:xfrm>
            <a:custGeom>
              <a:rect b="b" l="l" r="r" t="t"/>
              <a:pathLst>
                <a:path extrusionOk="0" h="11738" w="11744">
                  <a:moveTo>
                    <a:pt x="5872" y="2558"/>
                  </a:moveTo>
                  <a:cubicBezTo>
                    <a:pt x="7702" y="2558"/>
                    <a:pt x="9179" y="4042"/>
                    <a:pt x="9179" y="5872"/>
                  </a:cubicBezTo>
                  <a:cubicBezTo>
                    <a:pt x="9179" y="7701"/>
                    <a:pt x="7702" y="9180"/>
                    <a:pt x="5872" y="9180"/>
                  </a:cubicBezTo>
                  <a:cubicBezTo>
                    <a:pt x="4042" y="9180"/>
                    <a:pt x="2559" y="7701"/>
                    <a:pt x="2559" y="5872"/>
                  </a:cubicBezTo>
                  <a:cubicBezTo>
                    <a:pt x="2559" y="4042"/>
                    <a:pt x="4042" y="2558"/>
                    <a:pt x="5872" y="2558"/>
                  </a:cubicBezTo>
                  <a:close/>
                  <a:moveTo>
                    <a:pt x="5872" y="0"/>
                  </a:moveTo>
                  <a:cubicBezTo>
                    <a:pt x="2625" y="0"/>
                    <a:pt x="0" y="2624"/>
                    <a:pt x="0" y="5872"/>
                  </a:cubicBezTo>
                  <a:cubicBezTo>
                    <a:pt x="0" y="9114"/>
                    <a:pt x="2625" y="11737"/>
                    <a:pt x="5872" y="11737"/>
                  </a:cubicBezTo>
                  <a:cubicBezTo>
                    <a:pt x="9113" y="11737"/>
                    <a:pt x="11739" y="9114"/>
                    <a:pt x="11739" y="5872"/>
                  </a:cubicBezTo>
                  <a:lnTo>
                    <a:pt x="11743" y="5872"/>
                  </a:lnTo>
                  <a:cubicBezTo>
                    <a:pt x="11743" y="2624"/>
                    <a:pt x="9113" y="0"/>
                    <a:pt x="58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6"/>
            <p:cNvSpPr/>
            <p:nvPr/>
          </p:nvSpPr>
          <p:spPr>
            <a:xfrm>
              <a:off x="1340300" y="1721600"/>
              <a:ext cx="532400" cy="532425"/>
            </a:xfrm>
            <a:custGeom>
              <a:rect b="b" l="l" r="r" t="t"/>
              <a:pathLst>
                <a:path extrusionOk="0" h="21297" w="21296">
                  <a:moveTo>
                    <a:pt x="10648" y="4777"/>
                  </a:moveTo>
                  <a:cubicBezTo>
                    <a:pt x="13889" y="4777"/>
                    <a:pt x="16519" y="7401"/>
                    <a:pt x="16519" y="10649"/>
                  </a:cubicBezTo>
                  <a:lnTo>
                    <a:pt x="16515" y="10649"/>
                  </a:lnTo>
                  <a:cubicBezTo>
                    <a:pt x="16515" y="13891"/>
                    <a:pt x="13889" y="16514"/>
                    <a:pt x="10648" y="16514"/>
                  </a:cubicBezTo>
                  <a:cubicBezTo>
                    <a:pt x="7401" y="16514"/>
                    <a:pt x="4776" y="13891"/>
                    <a:pt x="4776" y="10649"/>
                  </a:cubicBezTo>
                  <a:cubicBezTo>
                    <a:pt x="4776" y="7401"/>
                    <a:pt x="7401" y="4777"/>
                    <a:pt x="10648" y="4777"/>
                  </a:cubicBezTo>
                  <a:close/>
                  <a:moveTo>
                    <a:pt x="10648" y="0"/>
                  </a:moveTo>
                  <a:cubicBezTo>
                    <a:pt x="10057" y="0"/>
                    <a:pt x="9577" y="480"/>
                    <a:pt x="9577" y="1071"/>
                  </a:cubicBezTo>
                  <a:lnTo>
                    <a:pt x="9577" y="2769"/>
                  </a:lnTo>
                  <a:cubicBezTo>
                    <a:pt x="8180" y="2957"/>
                    <a:pt x="6901" y="3503"/>
                    <a:pt x="5831" y="4319"/>
                  </a:cubicBezTo>
                  <a:lnTo>
                    <a:pt x="4633" y="3120"/>
                  </a:lnTo>
                  <a:cubicBezTo>
                    <a:pt x="4421" y="2911"/>
                    <a:pt x="4146" y="2807"/>
                    <a:pt x="3872" y="2807"/>
                  </a:cubicBezTo>
                  <a:cubicBezTo>
                    <a:pt x="3598" y="2807"/>
                    <a:pt x="3326" y="2911"/>
                    <a:pt x="3120" y="3120"/>
                  </a:cubicBezTo>
                  <a:cubicBezTo>
                    <a:pt x="2702" y="3533"/>
                    <a:pt x="2702" y="4211"/>
                    <a:pt x="3120" y="4634"/>
                  </a:cubicBezTo>
                  <a:lnTo>
                    <a:pt x="4317" y="5832"/>
                  </a:lnTo>
                  <a:cubicBezTo>
                    <a:pt x="3502" y="6902"/>
                    <a:pt x="2956" y="8182"/>
                    <a:pt x="2768" y="9579"/>
                  </a:cubicBezTo>
                  <a:lnTo>
                    <a:pt x="1071" y="9579"/>
                  </a:lnTo>
                  <a:cubicBezTo>
                    <a:pt x="479" y="9579"/>
                    <a:pt x="1" y="10057"/>
                    <a:pt x="1" y="10649"/>
                  </a:cubicBezTo>
                  <a:cubicBezTo>
                    <a:pt x="1" y="11235"/>
                    <a:pt x="479" y="11719"/>
                    <a:pt x="1071" y="11719"/>
                  </a:cubicBezTo>
                  <a:lnTo>
                    <a:pt x="2768" y="11719"/>
                  </a:lnTo>
                  <a:cubicBezTo>
                    <a:pt x="2956" y="13110"/>
                    <a:pt x="3502" y="14390"/>
                    <a:pt x="4317" y="15460"/>
                  </a:cubicBezTo>
                  <a:lnTo>
                    <a:pt x="3120" y="16662"/>
                  </a:lnTo>
                  <a:cubicBezTo>
                    <a:pt x="2702" y="17076"/>
                    <a:pt x="2702" y="17758"/>
                    <a:pt x="3120" y="18177"/>
                  </a:cubicBezTo>
                  <a:cubicBezTo>
                    <a:pt x="3326" y="18383"/>
                    <a:pt x="3598" y="18486"/>
                    <a:pt x="3872" y="18486"/>
                  </a:cubicBezTo>
                  <a:cubicBezTo>
                    <a:pt x="4146" y="18486"/>
                    <a:pt x="4421" y="18383"/>
                    <a:pt x="4633" y="18177"/>
                  </a:cubicBezTo>
                  <a:lnTo>
                    <a:pt x="5831" y="16973"/>
                  </a:lnTo>
                  <a:cubicBezTo>
                    <a:pt x="6901" y="17789"/>
                    <a:pt x="8180" y="18339"/>
                    <a:pt x="9577" y="18528"/>
                  </a:cubicBezTo>
                  <a:lnTo>
                    <a:pt x="9577" y="20226"/>
                  </a:lnTo>
                  <a:cubicBezTo>
                    <a:pt x="9577" y="20812"/>
                    <a:pt x="10057" y="21296"/>
                    <a:pt x="10648" y="21296"/>
                  </a:cubicBezTo>
                  <a:cubicBezTo>
                    <a:pt x="11234" y="21296"/>
                    <a:pt x="11718" y="20812"/>
                    <a:pt x="11718" y="20226"/>
                  </a:cubicBezTo>
                  <a:lnTo>
                    <a:pt x="11718" y="18528"/>
                  </a:lnTo>
                  <a:cubicBezTo>
                    <a:pt x="13109" y="18339"/>
                    <a:pt x="14389" y="17789"/>
                    <a:pt x="15459" y="16973"/>
                  </a:cubicBezTo>
                  <a:lnTo>
                    <a:pt x="16663" y="18177"/>
                  </a:lnTo>
                  <a:cubicBezTo>
                    <a:pt x="16869" y="18383"/>
                    <a:pt x="17142" y="18486"/>
                    <a:pt x="17417" y="18486"/>
                  </a:cubicBezTo>
                  <a:cubicBezTo>
                    <a:pt x="17691" y="18486"/>
                    <a:pt x="17967" y="18383"/>
                    <a:pt x="18176" y="18177"/>
                  </a:cubicBezTo>
                  <a:cubicBezTo>
                    <a:pt x="18589" y="17758"/>
                    <a:pt x="18589" y="17076"/>
                    <a:pt x="18176" y="16662"/>
                  </a:cubicBezTo>
                  <a:lnTo>
                    <a:pt x="16973" y="15460"/>
                  </a:lnTo>
                  <a:cubicBezTo>
                    <a:pt x="17788" y="14390"/>
                    <a:pt x="18338" y="13110"/>
                    <a:pt x="18528" y="11719"/>
                  </a:cubicBezTo>
                  <a:lnTo>
                    <a:pt x="20225" y="11719"/>
                  </a:lnTo>
                  <a:cubicBezTo>
                    <a:pt x="20811" y="11719"/>
                    <a:pt x="21295" y="11235"/>
                    <a:pt x="21295" y="10649"/>
                  </a:cubicBezTo>
                  <a:cubicBezTo>
                    <a:pt x="21295" y="10057"/>
                    <a:pt x="20811" y="9579"/>
                    <a:pt x="20225" y="9579"/>
                  </a:cubicBezTo>
                  <a:lnTo>
                    <a:pt x="18528" y="9579"/>
                  </a:lnTo>
                  <a:cubicBezTo>
                    <a:pt x="18338" y="8182"/>
                    <a:pt x="17788" y="6902"/>
                    <a:pt x="16973" y="5832"/>
                  </a:cubicBezTo>
                  <a:lnTo>
                    <a:pt x="18176" y="4634"/>
                  </a:lnTo>
                  <a:cubicBezTo>
                    <a:pt x="18589" y="4211"/>
                    <a:pt x="18589" y="3533"/>
                    <a:pt x="18176" y="3120"/>
                  </a:cubicBezTo>
                  <a:cubicBezTo>
                    <a:pt x="17967" y="2911"/>
                    <a:pt x="17691" y="2807"/>
                    <a:pt x="17417" y="2807"/>
                  </a:cubicBezTo>
                  <a:cubicBezTo>
                    <a:pt x="17142" y="2807"/>
                    <a:pt x="16869" y="2911"/>
                    <a:pt x="16663" y="3120"/>
                  </a:cubicBezTo>
                  <a:lnTo>
                    <a:pt x="15459" y="4319"/>
                  </a:lnTo>
                  <a:cubicBezTo>
                    <a:pt x="14389" y="3503"/>
                    <a:pt x="13109" y="2957"/>
                    <a:pt x="11718" y="2769"/>
                  </a:cubicBezTo>
                  <a:lnTo>
                    <a:pt x="11718" y="1071"/>
                  </a:lnTo>
                  <a:cubicBezTo>
                    <a:pt x="11718" y="480"/>
                    <a:pt x="11234" y="0"/>
                    <a:pt x="106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6"/>
            <p:cNvSpPr/>
            <p:nvPr/>
          </p:nvSpPr>
          <p:spPr>
            <a:xfrm>
              <a:off x="1523675" y="1904975"/>
              <a:ext cx="165525" cy="165550"/>
            </a:xfrm>
            <a:custGeom>
              <a:rect b="b" l="l" r="r" t="t"/>
              <a:pathLst>
                <a:path extrusionOk="0" h="6622" w="6621">
                  <a:moveTo>
                    <a:pt x="3313" y="0"/>
                  </a:moveTo>
                  <a:cubicBezTo>
                    <a:pt x="1483" y="0"/>
                    <a:pt x="0" y="1484"/>
                    <a:pt x="0" y="3314"/>
                  </a:cubicBezTo>
                  <a:cubicBezTo>
                    <a:pt x="0" y="5143"/>
                    <a:pt x="1483" y="6622"/>
                    <a:pt x="3313" y="6622"/>
                  </a:cubicBezTo>
                  <a:cubicBezTo>
                    <a:pt x="5143" y="6622"/>
                    <a:pt x="6620" y="5143"/>
                    <a:pt x="6620" y="3314"/>
                  </a:cubicBezTo>
                  <a:cubicBezTo>
                    <a:pt x="6620" y="1484"/>
                    <a:pt x="5143" y="0"/>
                    <a:pt x="3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95" name="Google Shape;159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5935" y="820925"/>
            <a:ext cx="5432142" cy="384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0" name="Google Shape;1600;p57" title="IMG_0455.HEIC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575" y="418450"/>
            <a:ext cx="3675602" cy="2756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1" name="Google Shape;1601;p57" title="IMG_0454.HEIC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8175" y="1373775"/>
            <a:ext cx="4172575" cy="3129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6" name="Google Shape;1606;p58" title="IMG_0456.HEIC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42" y="348900"/>
            <a:ext cx="3118607" cy="2338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7" name="Google Shape;1607;p58" title="IMG_6751.HEIC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975" y="2687850"/>
            <a:ext cx="2688548" cy="201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8" name="Google Shape;1608;p58" title="IMG_1366.HEIC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2275" y="1145562"/>
            <a:ext cx="2139276" cy="2852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59"/>
          <p:cNvSpPr txBox="1"/>
          <p:nvPr>
            <p:ph idx="1" type="subTitle"/>
          </p:nvPr>
        </p:nvSpPr>
        <p:spPr>
          <a:xfrm>
            <a:off x="709350" y="2665050"/>
            <a:ext cx="22659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Commercial</a:t>
            </a:r>
            <a:endParaRPr/>
          </a:p>
        </p:txBody>
      </p:sp>
      <p:sp>
        <p:nvSpPr>
          <p:cNvPr id="1614" name="Google Shape;1614;p59"/>
          <p:cNvSpPr txBox="1"/>
          <p:nvPr>
            <p:ph idx="2" type="subTitle"/>
          </p:nvPr>
        </p:nvSpPr>
        <p:spPr>
          <a:xfrm>
            <a:off x="709350" y="3171525"/>
            <a:ext cx="22659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High-precision drone delivery systems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59"/>
          <p:cNvSpPr txBox="1"/>
          <p:nvPr>
            <p:ph idx="3" type="subTitle"/>
          </p:nvPr>
        </p:nvSpPr>
        <p:spPr>
          <a:xfrm>
            <a:off x="3439050" y="2665050"/>
            <a:ext cx="22659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 Exploration</a:t>
            </a:r>
            <a:endParaRPr/>
          </a:p>
        </p:txBody>
      </p:sp>
      <p:sp>
        <p:nvSpPr>
          <p:cNvPr id="1616" name="Google Shape;1616;p59"/>
          <p:cNvSpPr txBox="1"/>
          <p:nvPr>
            <p:ph idx="4" type="subTitle"/>
          </p:nvPr>
        </p:nvSpPr>
        <p:spPr>
          <a:xfrm>
            <a:off x="3192275" y="3171525"/>
            <a:ext cx="25128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Enhanced navigation for orbital corrections</a:t>
            </a:r>
            <a:endParaRPr/>
          </a:p>
        </p:txBody>
      </p:sp>
      <p:sp>
        <p:nvSpPr>
          <p:cNvPr id="1617" name="Google Shape;1617;p59"/>
          <p:cNvSpPr txBox="1"/>
          <p:nvPr>
            <p:ph idx="5" type="subTitle"/>
          </p:nvPr>
        </p:nvSpPr>
        <p:spPr>
          <a:xfrm>
            <a:off x="6168750" y="2665050"/>
            <a:ext cx="22659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Defense Applications</a:t>
            </a:r>
            <a:endParaRPr sz="2300"/>
          </a:p>
        </p:txBody>
      </p:sp>
      <p:sp>
        <p:nvSpPr>
          <p:cNvPr id="1618" name="Google Shape;1618;p59"/>
          <p:cNvSpPr txBox="1"/>
          <p:nvPr>
            <p:ph idx="6" type="subTitle"/>
          </p:nvPr>
        </p:nvSpPr>
        <p:spPr>
          <a:xfrm>
            <a:off x="5967250" y="3171525"/>
            <a:ext cx="26352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Targeted missile systems with higher precision</a:t>
            </a:r>
            <a:endParaRPr/>
          </a:p>
          <a:p>
            <a: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Reduced collateral damage</a:t>
            </a:r>
            <a:endParaRPr/>
          </a:p>
        </p:txBody>
      </p:sp>
      <p:sp>
        <p:nvSpPr>
          <p:cNvPr id="1619" name="Google Shape;1619;p59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grpSp>
        <p:nvGrpSpPr>
          <p:cNvPr id="1620" name="Google Shape;1620;p59"/>
          <p:cNvGrpSpPr/>
          <p:nvPr/>
        </p:nvGrpSpPr>
        <p:grpSpPr>
          <a:xfrm>
            <a:off x="1507425" y="1550159"/>
            <a:ext cx="669750" cy="948050"/>
            <a:chOff x="2281825" y="655875"/>
            <a:chExt cx="669750" cy="948050"/>
          </a:xfrm>
        </p:grpSpPr>
        <p:sp>
          <p:nvSpPr>
            <p:cNvPr id="1621" name="Google Shape;1621;p59"/>
            <p:cNvSpPr/>
            <p:nvPr/>
          </p:nvSpPr>
          <p:spPr>
            <a:xfrm>
              <a:off x="2542575" y="1261900"/>
              <a:ext cx="148250" cy="94375"/>
            </a:xfrm>
            <a:custGeom>
              <a:rect b="b" l="l" r="r" t="t"/>
              <a:pathLst>
                <a:path extrusionOk="0" h="3775" w="5930">
                  <a:moveTo>
                    <a:pt x="0" y="0"/>
                  </a:moveTo>
                  <a:lnTo>
                    <a:pt x="834" y="3774"/>
                  </a:lnTo>
                  <a:lnTo>
                    <a:pt x="5096" y="3774"/>
                  </a:lnTo>
                  <a:lnTo>
                    <a:pt x="59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2546725" y="1351200"/>
              <a:ext cx="139625" cy="15200"/>
            </a:xfrm>
            <a:custGeom>
              <a:rect b="b" l="l" r="r" t="t"/>
              <a:pathLst>
                <a:path extrusionOk="0" h="608" w="5585">
                  <a:moveTo>
                    <a:pt x="334" y="0"/>
                  </a:moveTo>
                  <a:cubicBezTo>
                    <a:pt x="156" y="0"/>
                    <a:pt x="1" y="131"/>
                    <a:pt x="1" y="298"/>
                  </a:cubicBezTo>
                  <a:cubicBezTo>
                    <a:pt x="1" y="464"/>
                    <a:pt x="156" y="607"/>
                    <a:pt x="334" y="607"/>
                  </a:cubicBezTo>
                  <a:lnTo>
                    <a:pt x="5252" y="607"/>
                  </a:lnTo>
                  <a:cubicBezTo>
                    <a:pt x="5442" y="607"/>
                    <a:pt x="5585" y="464"/>
                    <a:pt x="5585" y="298"/>
                  </a:cubicBezTo>
                  <a:cubicBezTo>
                    <a:pt x="5585" y="131"/>
                    <a:pt x="5442" y="0"/>
                    <a:pt x="5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2566075" y="1324400"/>
              <a:ext cx="17600" cy="17300"/>
            </a:xfrm>
            <a:custGeom>
              <a:rect b="b" l="l" r="r" t="t"/>
              <a:pathLst>
                <a:path extrusionOk="0" h="692" w="704">
                  <a:moveTo>
                    <a:pt x="346" y="0"/>
                  </a:moveTo>
                  <a:cubicBezTo>
                    <a:pt x="156" y="0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37" y="691"/>
                    <a:pt x="703" y="536"/>
                    <a:pt x="703" y="346"/>
                  </a:cubicBezTo>
                  <a:cubicBezTo>
                    <a:pt x="703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2594050" y="1324400"/>
              <a:ext cx="17300" cy="17300"/>
            </a:xfrm>
            <a:custGeom>
              <a:rect b="b" l="l" r="r" t="t"/>
              <a:pathLst>
                <a:path extrusionOk="0" h="692" w="692">
                  <a:moveTo>
                    <a:pt x="346" y="0"/>
                  </a:moveTo>
                  <a:cubicBezTo>
                    <a:pt x="156" y="0"/>
                    <a:pt x="1" y="155"/>
                    <a:pt x="1" y="346"/>
                  </a:cubicBezTo>
                  <a:cubicBezTo>
                    <a:pt x="1" y="536"/>
                    <a:pt x="156" y="691"/>
                    <a:pt x="346" y="691"/>
                  </a:cubicBezTo>
                  <a:cubicBezTo>
                    <a:pt x="537" y="691"/>
                    <a:pt x="692" y="536"/>
                    <a:pt x="692" y="346"/>
                  </a:cubicBezTo>
                  <a:cubicBezTo>
                    <a:pt x="692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2622050" y="1324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5" y="0"/>
                  </a:moveTo>
                  <a:cubicBezTo>
                    <a:pt x="155" y="0"/>
                    <a:pt x="0" y="155"/>
                    <a:pt x="0" y="346"/>
                  </a:cubicBezTo>
                  <a:cubicBezTo>
                    <a:pt x="0" y="536"/>
                    <a:pt x="155" y="691"/>
                    <a:pt x="345" y="691"/>
                  </a:cubicBezTo>
                  <a:cubicBezTo>
                    <a:pt x="536" y="691"/>
                    <a:pt x="691" y="536"/>
                    <a:pt x="691" y="346"/>
                  </a:cubicBezTo>
                  <a:cubicBezTo>
                    <a:pt x="691" y="155"/>
                    <a:pt x="536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2649725" y="1324400"/>
              <a:ext cx="17575" cy="17300"/>
            </a:xfrm>
            <a:custGeom>
              <a:rect b="b" l="l" r="r" t="t"/>
              <a:pathLst>
                <a:path extrusionOk="0" h="692" w="703">
                  <a:moveTo>
                    <a:pt x="358" y="0"/>
                  </a:moveTo>
                  <a:cubicBezTo>
                    <a:pt x="155" y="0"/>
                    <a:pt x="0" y="155"/>
                    <a:pt x="0" y="346"/>
                  </a:cubicBezTo>
                  <a:cubicBezTo>
                    <a:pt x="0" y="536"/>
                    <a:pt x="155" y="691"/>
                    <a:pt x="358" y="691"/>
                  </a:cubicBezTo>
                  <a:cubicBezTo>
                    <a:pt x="548" y="691"/>
                    <a:pt x="703" y="536"/>
                    <a:pt x="703" y="346"/>
                  </a:cubicBezTo>
                  <a:cubicBezTo>
                    <a:pt x="703" y="155"/>
                    <a:pt x="548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2302650" y="655875"/>
              <a:ext cx="628075" cy="628075"/>
            </a:xfrm>
            <a:custGeom>
              <a:rect b="b" l="l" r="r" t="t"/>
              <a:pathLst>
                <a:path extrusionOk="0" h="25123" w="25123">
                  <a:moveTo>
                    <a:pt x="12562" y="0"/>
                  </a:moveTo>
                  <a:cubicBezTo>
                    <a:pt x="5621" y="0"/>
                    <a:pt x="1" y="5620"/>
                    <a:pt x="1" y="12561"/>
                  </a:cubicBezTo>
                  <a:cubicBezTo>
                    <a:pt x="1" y="19491"/>
                    <a:pt x="5621" y="25122"/>
                    <a:pt x="12562" y="25122"/>
                  </a:cubicBezTo>
                  <a:cubicBezTo>
                    <a:pt x="19503" y="25122"/>
                    <a:pt x="25123" y="19491"/>
                    <a:pt x="25123" y="12561"/>
                  </a:cubicBezTo>
                  <a:cubicBezTo>
                    <a:pt x="25123" y="5620"/>
                    <a:pt x="19503" y="0"/>
                    <a:pt x="12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2629775" y="656175"/>
              <a:ext cx="299775" cy="287625"/>
            </a:xfrm>
            <a:custGeom>
              <a:rect b="b" l="l" r="r" t="t"/>
              <a:pathLst>
                <a:path extrusionOk="0" h="11505" w="11991">
                  <a:moveTo>
                    <a:pt x="25" y="0"/>
                  </a:moveTo>
                  <a:cubicBezTo>
                    <a:pt x="25" y="36"/>
                    <a:pt x="13" y="71"/>
                    <a:pt x="1" y="119"/>
                  </a:cubicBezTo>
                  <a:cubicBezTo>
                    <a:pt x="25" y="143"/>
                    <a:pt x="48" y="155"/>
                    <a:pt x="60" y="179"/>
                  </a:cubicBezTo>
                  <a:cubicBezTo>
                    <a:pt x="84" y="202"/>
                    <a:pt x="108" y="226"/>
                    <a:pt x="132" y="262"/>
                  </a:cubicBezTo>
                  <a:cubicBezTo>
                    <a:pt x="144" y="262"/>
                    <a:pt x="144" y="274"/>
                    <a:pt x="144" y="274"/>
                  </a:cubicBezTo>
                  <a:cubicBezTo>
                    <a:pt x="1013" y="1274"/>
                    <a:pt x="2346" y="2131"/>
                    <a:pt x="3287" y="2977"/>
                  </a:cubicBezTo>
                  <a:cubicBezTo>
                    <a:pt x="4216" y="3798"/>
                    <a:pt x="5097" y="4620"/>
                    <a:pt x="5799" y="5655"/>
                  </a:cubicBezTo>
                  <a:cubicBezTo>
                    <a:pt x="7109" y="7620"/>
                    <a:pt x="7418" y="9192"/>
                    <a:pt x="8145" y="11430"/>
                  </a:cubicBezTo>
                  <a:cubicBezTo>
                    <a:pt x="8831" y="11445"/>
                    <a:pt x="9804" y="11504"/>
                    <a:pt x="10679" y="11504"/>
                  </a:cubicBezTo>
                  <a:cubicBezTo>
                    <a:pt x="11170" y="11504"/>
                    <a:pt x="11630" y="11486"/>
                    <a:pt x="11990" y="11430"/>
                  </a:cubicBezTo>
                  <a:cubicBezTo>
                    <a:pt x="11633" y="5001"/>
                    <a:pt x="6466" y="274"/>
                    <a:pt x="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2303850" y="655875"/>
              <a:ext cx="307500" cy="287950"/>
            </a:xfrm>
            <a:custGeom>
              <a:rect b="b" l="l" r="r" t="t"/>
              <a:pathLst>
                <a:path extrusionOk="0" h="11518" w="12300">
                  <a:moveTo>
                    <a:pt x="12300" y="0"/>
                  </a:moveTo>
                  <a:lnTo>
                    <a:pt x="12300" y="0"/>
                  </a:lnTo>
                  <a:cubicBezTo>
                    <a:pt x="5692" y="119"/>
                    <a:pt x="358" y="4977"/>
                    <a:pt x="0" y="11513"/>
                  </a:cubicBezTo>
                  <a:cubicBezTo>
                    <a:pt x="157" y="11516"/>
                    <a:pt x="314" y="11517"/>
                    <a:pt x="471" y="11517"/>
                  </a:cubicBezTo>
                  <a:cubicBezTo>
                    <a:pt x="1286" y="11517"/>
                    <a:pt x="2114" y="11486"/>
                    <a:pt x="2938" y="11486"/>
                  </a:cubicBezTo>
                  <a:cubicBezTo>
                    <a:pt x="3325" y="11486"/>
                    <a:pt x="3712" y="11493"/>
                    <a:pt x="4096" y="11513"/>
                  </a:cubicBezTo>
                  <a:cubicBezTo>
                    <a:pt x="4596" y="6418"/>
                    <a:pt x="8097" y="2727"/>
                    <a:pt x="12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2523825" y="669250"/>
              <a:ext cx="182475" cy="276250"/>
            </a:xfrm>
            <a:custGeom>
              <a:rect b="b" l="l" r="r" t="t"/>
              <a:pathLst>
                <a:path extrusionOk="0" h="11050" w="7299">
                  <a:moveTo>
                    <a:pt x="3870" y="1"/>
                  </a:moveTo>
                  <a:cubicBezTo>
                    <a:pt x="3870" y="1"/>
                    <a:pt x="3870" y="13"/>
                    <a:pt x="3858" y="13"/>
                  </a:cubicBezTo>
                  <a:cubicBezTo>
                    <a:pt x="2739" y="1632"/>
                    <a:pt x="2155" y="3192"/>
                    <a:pt x="1453" y="5204"/>
                  </a:cubicBezTo>
                  <a:cubicBezTo>
                    <a:pt x="786" y="7145"/>
                    <a:pt x="48" y="8919"/>
                    <a:pt x="0" y="11002"/>
                  </a:cubicBezTo>
                  <a:lnTo>
                    <a:pt x="7299" y="11050"/>
                  </a:lnTo>
                  <a:cubicBezTo>
                    <a:pt x="6680" y="7216"/>
                    <a:pt x="6025" y="3311"/>
                    <a:pt x="3893" y="25"/>
                  </a:cubicBezTo>
                  <a:cubicBezTo>
                    <a:pt x="3882" y="13"/>
                    <a:pt x="3882" y="1"/>
                    <a:pt x="3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2463100" y="655875"/>
              <a:ext cx="307200" cy="39900"/>
            </a:xfrm>
            <a:custGeom>
              <a:rect b="b" l="l" r="r" t="t"/>
              <a:pathLst>
                <a:path extrusionOk="0" h="1596" w="12288">
                  <a:moveTo>
                    <a:pt x="6144" y="0"/>
                  </a:moveTo>
                  <a:cubicBezTo>
                    <a:pt x="3917" y="0"/>
                    <a:pt x="1822" y="572"/>
                    <a:pt x="0" y="1596"/>
                  </a:cubicBezTo>
                  <a:lnTo>
                    <a:pt x="12287" y="1596"/>
                  </a:lnTo>
                  <a:cubicBezTo>
                    <a:pt x="10466" y="572"/>
                    <a:pt x="8370" y="0"/>
                    <a:pt x="6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9"/>
            <p:cNvSpPr/>
            <p:nvPr/>
          </p:nvSpPr>
          <p:spPr>
            <a:xfrm>
              <a:off x="2463100" y="655875"/>
              <a:ext cx="307200" cy="39900"/>
            </a:xfrm>
            <a:custGeom>
              <a:rect b="b" l="l" r="r" t="t"/>
              <a:pathLst>
                <a:path extrusionOk="0" fill="none" h="1596" w="12288">
                  <a:moveTo>
                    <a:pt x="0" y="1596"/>
                  </a:moveTo>
                  <a:cubicBezTo>
                    <a:pt x="1822" y="572"/>
                    <a:pt x="3917" y="0"/>
                    <a:pt x="6144" y="0"/>
                  </a:cubicBezTo>
                  <a:cubicBezTo>
                    <a:pt x="8370" y="0"/>
                    <a:pt x="10466" y="572"/>
                    <a:pt x="12287" y="1596"/>
                  </a:cubicBezTo>
                </a:path>
              </a:pathLst>
            </a:custGeom>
            <a:noFill/>
            <a:ln cap="rnd" cmpd="sng" w="6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9"/>
            <p:cNvSpPr/>
            <p:nvPr/>
          </p:nvSpPr>
          <p:spPr>
            <a:xfrm>
              <a:off x="2463100" y="695750"/>
              <a:ext cx="307200" cy="42000"/>
            </a:xfrm>
            <a:custGeom>
              <a:rect b="b" l="l" r="r" t="t"/>
              <a:pathLst>
                <a:path extrusionOk="0" h="1680" w="12288">
                  <a:moveTo>
                    <a:pt x="0" y="1"/>
                  </a:moveTo>
                  <a:cubicBezTo>
                    <a:pt x="1822" y="1024"/>
                    <a:pt x="3917" y="1679"/>
                    <a:pt x="6144" y="1679"/>
                  </a:cubicBezTo>
                  <a:cubicBezTo>
                    <a:pt x="8370" y="1679"/>
                    <a:pt x="10466" y="1024"/>
                    <a:pt x="12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9"/>
            <p:cNvSpPr/>
            <p:nvPr/>
          </p:nvSpPr>
          <p:spPr>
            <a:xfrm>
              <a:off x="2463100" y="695750"/>
              <a:ext cx="307200" cy="42000"/>
            </a:xfrm>
            <a:custGeom>
              <a:rect b="b" l="l" r="r" t="t"/>
              <a:pathLst>
                <a:path extrusionOk="0" fill="none" h="1680" w="12288">
                  <a:moveTo>
                    <a:pt x="0" y="1"/>
                  </a:moveTo>
                  <a:cubicBezTo>
                    <a:pt x="1822" y="1024"/>
                    <a:pt x="3917" y="1679"/>
                    <a:pt x="6144" y="1679"/>
                  </a:cubicBezTo>
                  <a:cubicBezTo>
                    <a:pt x="8370" y="1679"/>
                    <a:pt x="10466" y="1024"/>
                    <a:pt x="12287" y="1"/>
                  </a:cubicBezTo>
                </a:path>
              </a:pathLst>
            </a:custGeom>
            <a:noFill/>
            <a:ln cap="rnd" cmpd="sng" w="6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9"/>
            <p:cNvSpPr/>
            <p:nvPr/>
          </p:nvSpPr>
          <p:spPr>
            <a:xfrm>
              <a:off x="2614000" y="998775"/>
              <a:ext cx="5375" cy="452450"/>
            </a:xfrm>
            <a:custGeom>
              <a:rect b="b" l="l" r="r" t="t"/>
              <a:pathLst>
                <a:path extrusionOk="0" h="18098" w="215">
                  <a:moveTo>
                    <a:pt x="1" y="0"/>
                  </a:moveTo>
                  <a:lnTo>
                    <a:pt x="1" y="18098"/>
                  </a:lnTo>
                  <a:lnTo>
                    <a:pt x="215" y="18098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9"/>
            <p:cNvSpPr/>
            <p:nvPr/>
          </p:nvSpPr>
          <p:spPr>
            <a:xfrm>
              <a:off x="2553575" y="999350"/>
              <a:ext cx="42300" cy="450975"/>
            </a:xfrm>
            <a:custGeom>
              <a:rect b="b" l="l" r="r" t="t"/>
              <a:pathLst>
                <a:path extrusionOk="0" h="18039" w="1692">
                  <a:moveTo>
                    <a:pt x="215" y="1"/>
                  </a:moveTo>
                  <a:lnTo>
                    <a:pt x="1" y="13"/>
                  </a:lnTo>
                  <a:lnTo>
                    <a:pt x="1489" y="18039"/>
                  </a:lnTo>
                  <a:lnTo>
                    <a:pt x="1691" y="18027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2493450" y="1001750"/>
              <a:ext cx="78900" cy="446500"/>
            </a:xfrm>
            <a:custGeom>
              <a:rect b="b" l="l" r="r" t="t"/>
              <a:pathLst>
                <a:path extrusionOk="0" h="17860" w="3156">
                  <a:moveTo>
                    <a:pt x="203" y="0"/>
                  </a:moveTo>
                  <a:lnTo>
                    <a:pt x="1" y="36"/>
                  </a:lnTo>
                  <a:lnTo>
                    <a:pt x="2953" y="17859"/>
                  </a:lnTo>
                  <a:lnTo>
                    <a:pt x="3156" y="17812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9"/>
            <p:cNvSpPr/>
            <p:nvPr/>
          </p:nvSpPr>
          <p:spPr>
            <a:xfrm>
              <a:off x="2431850" y="1000850"/>
              <a:ext cx="117300" cy="444125"/>
            </a:xfrm>
            <a:custGeom>
              <a:rect b="b" l="l" r="r" t="t"/>
              <a:pathLst>
                <a:path extrusionOk="0" h="17765" w="4692">
                  <a:moveTo>
                    <a:pt x="0" y="0"/>
                  </a:moveTo>
                  <a:lnTo>
                    <a:pt x="4465" y="17729"/>
                  </a:lnTo>
                  <a:lnTo>
                    <a:pt x="4691" y="17765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9"/>
            <p:cNvSpPr/>
            <p:nvPr/>
          </p:nvSpPr>
          <p:spPr>
            <a:xfrm>
              <a:off x="2370225" y="998775"/>
              <a:ext cx="158375" cy="451550"/>
            </a:xfrm>
            <a:custGeom>
              <a:rect b="b" l="l" r="r" t="t"/>
              <a:pathLst>
                <a:path extrusionOk="0" h="18062" w="6335">
                  <a:moveTo>
                    <a:pt x="179" y="0"/>
                  </a:moveTo>
                  <a:lnTo>
                    <a:pt x="0" y="131"/>
                  </a:lnTo>
                  <a:lnTo>
                    <a:pt x="6144" y="18062"/>
                  </a:lnTo>
                  <a:lnTo>
                    <a:pt x="6335" y="17978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9"/>
            <p:cNvSpPr/>
            <p:nvPr/>
          </p:nvSpPr>
          <p:spPr>
            <a:xfrm>
              <a:off x="2306525" y="1002050"/>
              <a:ext cx="203625" cy="451250"/>
            </a:xfrm>
            <a:custGeom>
              <a:rect b="b" l="l" r="r" t="t"/>
              <a:pathLst>
                <a:path extrusionOk="0" h="18050" w="8145">
                  <a:moveTo>
                    <a:pt x="1" y="0"/>
                  </a:moveTo>
                  <a:lnTo>
                    <a:pt x="7918" y="18050"/>
                  </a:lnTo>
                  <a:lnTo>
                    <a:pt x="8144" y="18050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9"/>
            <p:cNvSpPr/>
            <p:nvPr/>
          </p:nvSpPr>
          <p:spPr>
            <a:xfrm>
              <a:off x="2636925" y="999350"/>
              <a:ext cx="42300" cy="450975"/>
            </a:xfrm>
            <a:custGeom>
              <a:rect b="b" l="l" r="r" t="t"/>
              <a:pathLst>
                <a:path extrusionOk="0" h="18039" w="1692">
                  <a:moveTo>
                    <a:pt x="1477" y="1"/>
                  </a:moveTo>
                  <a:lnTo>
                    <a:pt x="0" y="18027"/>
                  </a:lnTo>
                  <a:lnTo>
                    <a:pt x="203" y="18039"/>
                  </a:lnTo>
                  <a:lnTo>
                    <a:pt x="1691" y="13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9"/>
            <p:cNvSpPr/>
            <p:nvPr/>
          </p:nvSpPr>
          <p:spPr>
            <a:xfrm>
              <a:off x="2660450" y="1001750"/>
              <a:ext cx="78900" cy="446500"/>
            </a:xfrm>
            <a:custGeom>
              <a:rect b="b" l="l" r="r" t="t"/>
              <a:pathLst>
                <a:path extrusionOk="0" h="17860" w="3156">
                  <a:moveTo>
                    <a:pt x="2953" y="0"/>
                  </a:moveTo>
                  <a:lnTo>
                    <a:pt x="0" y="17812"/>
                  </a:lnTo>
                  <a:lnTo>
                    <a:pt x="202" y="17859"/>
                  </a:lnTo>
                  <a:lnTo>
                    <a:pt x="3155" y="36"/>
                  </a:lnTo>
                  <a:lnTo>
                    <a:pt x="2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2683650" y="1000850"/>
              <a:ext cx="117300" cy="444125"/>
            </a:xfrm>
            <a:custGeom>
              <a:rect b="b" l="l" r="r" t="t"/>
              <a:pathLst>
                <a:path extrusionOk="0" h="17765" w="4692">
                  <a:moveTo>
                    <a:pt x="4489" y="0"/>
                  </a:moveTo>
                  <a:lnTo>
                    <a:pt x="1" y="17765"/>
                  </a:lnTo>
                  <a:lnTo>
                    <a:pt x="227" y="17729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9"/>
            <p:cNvSpPr/>
            <p:nvPr/>
          </p:nvSpPr>
          <p:spPr>
            <a:xfrm>
              <a:off x="2704500" y="998775"/>
              <a:ext cx="158075" cy="451550"/>
            </a:xfrm>
            <a:custGeom>
              <a:rect b="b" l="l" r="r" t="t"/>
              <a:pathLst>
                <a:path extrusionOk="0" h="18062" w="6323">
                  <a:moveTo>
                    <a:pt x="6144" y="0"/>
                  </a:moveTo>
                  <a:lnTo>
                    <a:pt x="0" y="17978"/>
                  </a:lnTo>
                  <a:lnTo>
                    <a:pt x="191" y="18062"/>
                  </a:lnTo>
                  <a:lnTo>
                    <a:pt x="6322" y="131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9"/>
            <p:cNvSpPr/>
            <p:nvPr/>
          </p:nvSpPr>
          <p:spPr>
            <a:xfrm>
              <a:off x="2722650" y="1002050"/>
              <a:ext cx="203625" cy="451250"/>
            </a:xfrm>
            <a:custGeom>
              <a:rect b="b" l="l" r="r" t="t"/>
              <a:pathLst>
                <a:path extrusionOk="0" h="18050" w="8145">
                  <a:moveTo>
                    <a:pt x="7906" y="0"/>
                  </a:moveTo>
                  <a:lnTo>
                    <a:pt x="0" y="18050"/>
                  </a:lnTo>
                  <a:lnTo>
                    <a:pt x="239" y="18050"/>
                  </a:lnTo>
                  <a:lnTo>
                    <a:pt x="81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9"/>
            <p:cNvSpPr/>
            <p:nvPr/>
          </p:nvSpPr>
          <p:spPr>
            <a:xfrm>
              <a:off x="2512500" y="1450300"/>
              <a:ext cx="208400" cy="153625"/>
            </a:xfrm>
            <a:custGeom>
              <a:rect b="b" l="l" r="r" t="t"/>
              <a:pathLst>
                <a:path extrusionOk="0" h="6145" w="8336">
                  <a:moveTo>
                    <a:pt x="1418" y="1"/>
                  </a:moveTo>
                  <a:cubicBezTo>
                    <a:pt x="632" y="1"/>
                    <a:pt x="1" y="501"/>
                    <a:pt x="1" y="1120"/>
                  </a:cubicBezTo>
                  <a:lnTo>
                    <a:pt x="1" y="5025"/>
                  </a:lnTo>
                  <a:cubicBezTo>
                    <a:pt x="1" y="5644"/>
                    <a:pt x="632" y="6144"/>
                    <a:pt x="1418" y="6144"/>
                  </a:cubicBezTo>
                  <a:lnTo>
                    <a:pt x="6918" y="6144"/>
                  </a:lnTo>
                  <a:cubicBezTo>
                    <a:pt x="7704" y="6144"/>
                    <a:pt x="8335" y="5644"/>
                    <a:pt x="8335" y="5025"/>
                  </a:cubicBezTo>
                  <a:lnTo>
                    <a:pt x="8335" y="1120"/>
                  </a:lnTo>
                  <a:cubicBezTo>
                    <a:pt x="8335" y="501"/>
                    <a:pt x="7704" y="1"/>
                    <a:pt x="6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9"/>
            <p:cNvSpPr/>
            <p:nvPr/>
          </p:nvSpPr>
          <p:spPr>
            <a:xfrm>
              <a:off x="2505075" y="1502400"/>
              <a:ext cx="223250" cy="6875"/>
            </a:xfrm>
            <a:custGeom>
              <a:rect b="b" l="l" r="r" t="t"/>
              <a:pathLst>
                <a:path extrusionOk="0" h="275" w="8930">
                  <a:moveTo>
                    <a:pt x="167" y="0"/>
                  </a:moveTo>
                  <a:cubicBezTo>
                    <a:pt x="71" y="0"/>
                    <a:pt x="0" y="60"/>
                    <a:pt x="0" y="143"/>
                  </a:cubicBezTo>
                  <a:cubicBezTo>
                    <a:pt x="0" y="215"/>
                    <a:pt x="71" y="274"/>
                    <a:pt x="167" y="274"/>
                  </a:cubicBezTo>
                  <a:lnTo>
                    <a:pt x="8751" y="274"/>
                  </a:lnTo>
                  <a:cubicBezTo>
                    <a:pt x="8858" y="274"/>
                    <a:pt x="8930" y="215"/>
                    <a:pt x="8930" y="143"/>
                  </a:cubicBezTo>
                  <a:cubicBezTo>
                    <a:pt x="8930" y="60"/>
                    <a:pt x="8858" y="0"/>
                    <a:pt x="87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9"/>
            <p:cNvSpPr/>
            <p:nvPr/>
          </p:nvSpPr>
          <p:spPr>
            <a:xfrm>
              <a:off x="2505075" y="1523225"/>
              <a:ext cx="223250" cy="7175"/>
            </a:xfrm>
            <a:custGeom>
              <a:rect b="b" l="l" r="r" t="t"/>
              <a:pathLst>
                <a:path extrusionOk="0" h="287" w="8930">
                  <a:moveTo>
                    <a:pt x="167" y="1"/>
                  </a:moveTo>
                  <a:cubicBezTo>
                    <a:pt x="71" y="1"/>
                    <a:pt x="0" y="60"/>
                    <a:pt x="0" y="144"/>
                  </a:cubicBezTo>
                  <a:cubicBezTo>
                    <a:pt x="0" y="215"/>
                    <a:pt x="71" y="287"/>
                    <a:pt x="167" y="287"/>
                  </a:cubicBezTo>
                  <a:lnTo>
                    <a:pt x="8751" y="287"/>
                  </a:lnTo>
                  <a:cubicBezTo>
                    <a:pt x="8858" y="287"/>
                    <a:pt x="8930" y="215"/>
                    <a:pt x="8930" y="144"/>
                  </a:cubicBezTo>
                  <a:cubicBezTo>
                    <a:pt x="8930" y="60"/>
                    <a:pt x="8858" y="1"/>
                    <a:pt x="8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9"/>
            <p:cNvSpPr/>
            <p:nvPr/>
          </p:nvSpPr>
          <p:spPr>
            <a:xfrm>
              <a:off x="2505075" y="1544375"/>
              <a:ext cx="223250" cy="6875"/>
            </a:xfrm>
            <a:custGeom>
              <a:rect b="b" l="l" r="r" t="t"/>
              <a:pathLst>
                <a:path extrusionOk="0" h="275" w="8930">
                  <a:moveTo>
                    <a:pt x="167" y="0"/>
                  </a:moveTo>
                  <a:cubicBezTo>
                    <a:pt x="71" y="0"/>
                    <a:pt x="0" y="60"/>
                    <a:pt x="0" y="131"/>
                  </a:cubicBezTo>
                  <a:cubicBezTo>
                    <a:pt x="0" y="215"/>
                    <a:pt x="71" y="274"/>
                    <a:pt x="167" y="274"/>
                  </a:cubicBezTo>
                  <a:lnTo>
                    <a:pt x="8751" y="274"/>
                  </a:lnTo>
                  <a:cubicBezTo>
                    <a:pt x="8858" y="274"/>
                    <a:pt x="8930" y="215"/>
                    <a:pt x="8930" y="131"/>
                  </a:cubicBezTo>
                  <a:cubicBezTo>
                    <a:pt x="8930" y="60"/>
                    <a:pt x="8858" y="0"/>
                    <a:pt x="87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9"/>
            <p:cNvSpPr/>
            <p:nvPr/>
          </p:nvSpPr>
          <p:spPr>
            <a:xfrm>
              <a:off x="2505075" y="1565200"/>
              <a:ext cx="223250" cy="6875"/>
            </a:xfrm>
            <a:custGeom>
              <a:rect b="b" l="l" r="r" t="t"/>
              <a:pathLst>
                <a:path extrusionOk="0" h="275" w="8930">
                  <a:moveTo>
                    <a:pt x="167" y="1"/>
                  </a:moveTo>
                  <a:cubicBezTo>
                    <a:pt x="71" y="1"/>
                    <a:pt x="0" y="60"/>
                    <a:pt x="0" y="144"/>
                  </a:cubicBezTo>
                  <a:cubicBezTo>
                    <a:pt x="0" y="215"/>
                    <a:pt x="71" y="274"/>
                    <a:pt x="167" y="274"/>
                  </a:cubicBezTo>
                  <a:lnTo>
                    <a:pt x="8751" y="274"/>
                  </a:lnTo>
                  <a:cubicBezTo>
                    <a:pt x="8858" y="274"/>
                    <a:pt x="8930" y="215"/>
                    <a:pt x="8930" y="144"/>
                  </a:cubicBezTo>
                  <a:cubicBezTo>
                    <a:pt x="8930" y="60"/>
                    <a:pt x="8858" y="1"/>
                    <a:pt x="8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9"/>
            <p:cNvSpPr/>
            <p:nvPr/>
          </p:nvSpPr>
          <p:spPr>
            <a:xfrm>
              <a:off x="2493750" y="1443450"/>
              <a:ext cx="245900" cy="34875"/>
            </a:xfrm>
            <a:custGeom>
              <a:rect b="b" l="l" r="r" t="t"/>
              <a:pathLst>
                <a:path extrusionOk="0" h="1395" w="9836">
                  <a:moveTo>
                    <a:pt x="322" y="1"/>
                  </a:moveTo>
                  <a:cubicBezTo>
                    <a:pt x="1" y="1"/>
                    <a:pt x="36" y="251"/>
                    <a:pt x="36" y="561"/>
                  </a:cubicBezTo>
                  <a:lnTo>
                    <a:pt x="36" y="834"/>
                  </a:lnTo>
                  <a:cubicBezTo>
                    <a:pt x="36" y="1144"/>
                    <a:pt x="1" y="1394"/>
                    <a:pt x="322" y="1394"/>
                  </a:cubicBezTo>
                  <a:lnTo>
                    <a:pt x="9514" y="1394"/>
                  </a:lnTo>
                  <a:cubicBezTo>
                    <a:pt x="9835" y="1394"/>
                    <a:pt x="9799" y="1144"/>
                    <a:pt x="9799" y="834"/>
                  </a:cubicBezTo>
                  <a:lnTo>
                    <a:pt x="9799" y="561"/>
                  </a:lnTo>
                  <a:cubicBezTo>
                    <a:pt x="9799" y="251"/>
                    <a:pt x="9835" y="1"/>
                    <a:pt x="9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9"/>
            <p:cNvSpPr/>
            <p:nvPr/>
          </p:nvSpPr>
          <p:spPr>
            <a:xfrm>
              <a:off x="2491075" y="1457450"/>
              <a:ext cx="251250" cy="6875"/>
            </a:xfrm>
            <a:custGeom>
              <a:rect b="b" l="l" r="r" t="t"/>
              <a:pathLst>
                <a:path extrusionOk="0" h="275" w="10050">
                  <a:moveTo>
                    <a:pt x="167" y="1"/>
                  </a:moveTo>
                  <a:cubicBezTo>
                    <a:pt x="72" y="1"/>
                    <a:pt x="0" y="60"/>
                    <a:pt x="0" y="132"/>
                  </a:cubicBezTo>
                  <a:cubicBezTo>
                    <a:pt x="0" y="215"/>
                    <a:pt x="72" y="274"/>
                    <a:pt x="167" y="274"/>
                  </a:cubicBezTo>
                  <a:lnTo>
                    <a:pt x="9883" y="274"/>
                  </a:lnTo>
                  <a:cubicBezTo>
                    <a:pt x="9978" y="274"/>
                    <a:pt x="10049" y="215"/>
                    <a:pt x="10049" y="132"/>
                  </a:cubicBezTo>
                  <a:cubicBezTo>
                    <a:pt x="10049" y="60"/>
                    <a:pt x="9978" y="1"/>
                    <a:pt x="9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9"/>
            <p:cNvSpPr/>
            <p:nvPr/>
          </p:nvSpPr>
          <p:spPr>
            <a:xfrm>
              <a:off x="2281825" y="957700"/>
              <a:ext cx="669750" cy="24425"/>
            </a:xfrm>
            <a:custGeom>
              <a:rect b="b" l="l" r="r" t="t"/>
              <a:pathLst>
                <a:path extrusionOk="0" h="977" w="26790">
                  <a:moveTo>
                    <a:pt x="477" y="0"/>
                  </a:moveTo>
                  <a:cubicBezTo>
                    <a:pt x="215" y="0"/>
                    <a:pt x="0" y="214"/>
                    <a:pt x="0" y="488"/>
                  </a:cubicBezTo>
                  <a:cubicBezTo>
                    <a:pt x="0" y="750"/>
                    <a:pt x="215" y="976"/>
                    <a:pt x="477" y="976"/>
                  </a:cubicBezTo>
                  <a:lnTo>
                    <a:pt x="26301" y="976"/>
                  </a:lnTo>
                  <a:cubicBezTo>
                    <a:pt x="26575" y="976"/>
                    <a:pt x="26789" y="750"/>
                    <a:pt x="26789" y="488"/>
                  </a:cubicBezTo>
                  <a:cubicBezTo>
                    <a:pt x="26789" y="214"/>
                    <a:pt x="26575" y="0"/>
                    <a:pt x="26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9"/>
            <p:cNvSpPr/>
            <p:nvPr/>
          </p:nvSpPr>
          <p:spPr>
            <a:xfrm>
              <a:off x="2292525" y="934775"/>
              <a:ext cx="648025" cy="14000"/>
            </a:xfrm>
            <a:custGeom>
              <a:rect b="b" l="l" r="r" t="t"/>
              <a:pathLst>
                <a:path extrusionOk="0" h="560" w="25921">
                  <a:moveTo>
                    <a:pt x="477" y="0"/>
                  </a:moveTo>
                  <a:cubicBezTo>
                    <a:pt x="215" y="0"/>
                    <a:pt x="1" y="131"/>
                    <a:pt x="1" y="286"/>
                  </a:cubicBezTo>
                  <a:cubicBezTo>
                    <a:pt x="1" y="441"/>
                    <a:pt x="215" y="560"/>
                    <a:pt x="477" y="560"/>
                  </a:cubicBezTo>
                  <a:lnTo>
                    <a:pt x="25457" y="560"/>
                  </a:lnTo>
                  <a:cubicBezTo>
                    <a:pt x="25718" y="560"/>
                    <a:pt x="25921" y="441"/>
                    <a:pt x="25921" y="286"/>
                  </a:cubicBezTo>
                  <a:cubicBezTo>
                    <a:pt x="25921" y="131"/>
                    <a:pt x="25718" y="0"/>
                    <a:pt x="25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9"/>
            <p:cNvSpPr/>
            <p:nvPr/>
          </p:nvSpPr>
          <p:spPr>
            <a:xfrm>
              <a:off x="2292525" y="990725"/>
              <a:ext cx="648025" cy="14025"/>
            </a:xfrm>
            <a:custGeom>
              <a:rect b="b" l="l" r="r" t="t"/>
              <a:pathLst>
                <a:path extrusionOk="0" h="561" w="25921">
                  <a:moveTo>
                    <a:pt x="477" y="1"/>
                  </a:moveTo>
                  <a:cubicBezTo>
                    <a:pt x="215" y="1"/>
                    <a:pt x="1" y="120"/>
                    <a:pt x="1" y="274"/>
                  </a:cubicBezTo>
                  <a:cubicBezTo>
                    <a:pt x="1" y="429"/>
                    <a:pt x="215" y="560"/>
                    <a:pt x="477" y="560"/>
                  </a:cubicBezTo>
                  <a:lnTo>
                    <a:pt x="25457" y="560"/>
                  </a:lnTo>
                  <a:cubicBezTo>
                    <a:pt x="25718" y="560"/>
                    <a:pt x="25921" y="429"/>
                    <a:pt x="25921" y="274"/>
                  </a:cubicBezTo>
                  <a:cubicBezTo>
                    <a:pt x="25921" y="120"/>
                    <a:pt x="25718" y="1"/>
                    <a:pt x="254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6" name="Google Shape;1656;p59"/>
          <p:cNvGrpSpPr/>
          <p:nvPr/>
        </p:nvGrpSpPr>
        <p:grpSpPr>
          <a:xfrm>
            <a:off x="6869013" y="1547251"/>
            <a:ext cx="865362" cy="950958"/>
            <a:chOff x="4400550" y="707350"/>
            <a:chExt cx="648600" cy="713825"/>
          </a:xfrm>
        </p:grpSpPr>
        <p:sp>
          <p:nvSpPr>
            <p:cNvPr id="1657" name="Google Shape;1657;p59"/>
            <p:cNvSpPr/>
            <p:nvPr/>
          </p:nvSpPr>
          <p:spPr>
            <a:xfrm>
              <a:off x="4400550" y="996675"/>
              <a:ext cx="216100" cy="226550"/>
            </a:xfrm>
            <a:custGeom>
              <a:rect b="b" l="l" r="r" t="t"/>
              <a:pathLst>
                <a:path extrusionOk="0" h="9062" w="8644">
                  <a:moveTo>
                    <a:pt x="1667" y="1"/>
                  </a:moveTo>
                  <a:lnTo>
                    <a:pt x="0" y="9061"/>
                  </a:lnTo>
                  <a:lnTo>
                    <a:pt x="0" y="9061"/>
                  </a:lnTo>
                  <a:lnTo>
                    <a:pt x="8644" y="7395"/>
                  </a:lnTo>
                  <a:lnTo>
                    <a:pt x="8644" y="2501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9"/>
            <p:cNvSpPr/>
            <p:nvPr/>
          </p:nvSpPr>
          <p:spPr>
            <a:xfrm>
              <a:off x="4400550" y="996675"/>
              <a:ext cx="41675" cy="226550"/>
            </a:xfrm>
            <a:custGeom>
              <a:rect b="b" l="l" r="r" t="t"/>
              <a:pathLst>
                <a:path extrusionOk="0" fill="none" h="9062" w="1667">
                  <a:moveTo>
                    <a:pt x="1667" y="1"/>
                  </a:moveTo>
                  <a:lnTo>
                    <a:pt x="0" y="9061"/>
                  </a:lnTo>
                </a:path>
              </a:pathLst>
            </a:custGeom>
            <a:noFill/>
            <a:ln cap="rnd" cmpd="sng" w="154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9"/>
            <p:cNvSpPr/>
            <p:nvPr/>
          </p:nvSpPr>
          <p:spPr>
            <a:xfrm>
              <a:off x="4464525" y="1009775"/>
              <a:ext cx="38725" cy="210775"/>
            </a:xfrm>
            <a:custGeom>
              <a:rect b="b" l="l" r="r" t="t"/>
              <a:pathLst>
                <a:path extrusionOk="0" fill="none" h="8431" w="1549">
                  <a:moveTo>
                    <a:pt x="1549" y="1"/>
                  </a:moveTo>
                  <a:lnTo>
                    <a:pt x="1" y="8430"/>
                  </a:lnTo>
                </a:path>
              </a:pathLst>
            </a:custGeom>
            <a:noFill/>
            <a:ln cap="rnd" cmpd="sng" w="104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9"/>
            <p:cNvSpPr/>
            <p:nvPr/>
          </p:nvSpPr>
          <p:spPr>
            <a:xfrm>
              <a:off x="4497575" y="1020500"/>
              <a:ext cx="35150" cy="189625"/>
            </a:xfrm>
            <a:custGeom>
              <a:rect b="b" l="l" r="r" t="t"/>
              <a:pathLst>
                <a:path extrusionOk="0" fill="none" h="7585" w="1406">
                  <a:moveTo>
                    <a:pt x="1405" y="0"/>
                  </a:moveTo>
                  <a:lnTo>
                    <a:pt x="0" y="7585"/>
                  </a:lnTo>
                </a:path>
              </a:pathLst>
            </a:custGeom>
            <a:noFill/>
            <a:ln cap="rnd" cmpd="sng" w="104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9"/>
            <p:cNvSpPr/>
            <p:nvPr/>
          </p:nvSpPr>
          <p:spPr>
            <a:xfrm>
              <a:off x="4832725" y="996675"/>
              <a:ext cx="216425" cy="226550"/>
            </a:xfrm>
            <a:custGeom>
              <a:rect b="b" l="l" r="r" t="t"/>
              <a:pathLst>
                <a:path extrusionOk="0" h="9062" w="8657">
                  <a:moveTo>
                    <a:pt x="6990" y="1"/>
                  </a:moveTo>
                  <a:lnTo>
                    <a:pt x="1" y="2501"/>
                  </a:lnTo>
                  <a:lnTo>
                    <a:pt x="1" y="7395"/>
                  </a:lnTo>
                  <a:lnTo>
                    <a:pt x="8657" y="9061"/>
                  </a:lnTo>
                  <a:lnTo>
                    <a:pt x="69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9"/>
            <p:cNvSpPr/>
            <p:nvPr/>
          </p:nvSpPr>
          <p:spPr>
            <a:xfrm>
              <a:off x="4946450" y="1009775"/>
              <a:ext cx="38700" cy="210775"/>
            </a:xfrm>
            <a:custGeom>
              <a:rect b="b" l="l" r="r" t="t"/>
              <a:pathLst>
                <a:path extrusionOk="0" fill="none" h="8431" w="1548">
                  <a:moveTo>
                    <a:pt x="0" y="1"/>
                  </a:moveTo>
                  <a:lnTo>
                    <a:pt x="1548" y="8430"/>
                  </a:lnTo>
                </a:path>
              </a:pathLst>
            </a:custGeom>
            <a:noFill/>
            <a:ln cap="rnd" cmpd="sng" w="104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9"/>
            <p:cNvSpPr/>
            <p:nvPr/>
          </p:nvSpPr>
          <p:spPr>
            <a:xfrm>
              <a:off x="4916975" y="1020500"/>
              <a:ext cx="34850" cy="189625"/>
            </a:xfrm>
            <a:custGeom>
              <a:rect b="b" l="l" r="r" t="t"/>
              <a:pathLst>
                <a:path extrusionOk="0" fill="none" h="7585" w="1394">
                  <a:moveTo>
                    <a:pt x="0" y="0"/>
                  </a:moveTo>
                  <a:lnTo>
                    <a:pt x="1393" y="7585"/>
                  </a:lnTo>
                </a:path>
              </a:pathLst>
            </a:custGeom>
            <a:noFill/>
            <a:ln cap="rnd" cmpd="sng" w="104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9"/>
            <p:cNvSpPr/>
            <p:nvPr/>
          </p:nvSpPr>
          <p:spPr>
            <a:xfrm>
              <a:off x="4550250" y="723125"/>
              <a:ext cx="349175" cy="599225"/>
            </a:xfrm>
            <a:custGeom>
              <a:rect b="b" l="l" r="r" t="t"/>
              <a:pathLst>
                <a:path extrusionOk="0" h="23969" w="13967">
                  <a:moveTo>
                    <a:pt x="6978" y="1"/>
                  </a:moveTo>
                  <a:cubicBezTo>
                    <a:pt x="4275" y="1"/>
                    <a:pt x="1" y="6990"/>
                    <a:pt x="1" y="13026"/>
                  </a:cubicBezTo>
                  <a:cubicBezTo>
                    <a:pt x="1" y="19063"/>
                    <a:pt x="3477" y="23968"/>
                    <a:pt x="6978" y="23968"/>
                  </a:cubicBezTo>
                  <a:cubicBezTo>
                    <a:pt x="10490" y="23968"/>
                    <a:pt x="13967" y="19063"/>
                    <a:pt x="13967" y="13026"/>
                  </a:cubicBezTo>
                  <a:cubicBezTo>
                    <a:pt x="13967" y="6990"/>
                    <a:pt x="9383" y="1"/>
                    <a:pt x="69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9"/>
            <p:cNvSpPr/>
            <p:nvPr/>
          </p:nvSpPr>
          <p:spPr>
            <a:xfrm>
              <a:off x="4594600" y="723125"/>
              <a:ext cx="260475" cy="599225"/>
            </a:xfrm>
            <a:custGeom>
              <a:rect b="b" l="l" r="r" t="t"/>
              <a:pathLst>
                <a:path extrusionOk="0" fill="none" h="23969" w="10419">
                  <a:moveTo>
                    <a:pt x="10419" y="13026"/>
                  </a:moveTo>
                  <a:cubicBezTo>
                    <a:pt x="10419" y="19063"/>
                    <a:pt x="7823" y="23968"/>
                    <a:pt x="5204" y="23968"/>
                  </a:cubicBezTo>
                  <a:cubicBezTo>
                    <a:pt x="2585" y="23968"/>
                    <a:pt x="1" y="19063"/>
                    <a:pt x="1" y="13026"/>
                  </a:cubicBezTo>
                  <a:cubicBezTo>
                    <a:pt x="1" y="6990"/>
                    <a:pt x="3192" y="1"/>
                    <a:pt x="5204" y="1"/>
                  </a:cubicBezTo>
                  <a:cubicBezTo>
                    <a:pt x="6990" y="1"/>
                    <a:pt x="10419" y="6990"/>
                    <a:pt x="10419" y="13026"/>
                  </a:cubicBezTo>
                  <a:close/>
                </a:path>
              </a:pathLst>
            </a:custGeom>
            <a:noFill/>
            <a:ln cap="flat" cmpd="sng" w="104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9"/>
            <p:cNvSpPr/>
            <p:nvPr/>
          </p:nvSpPr>
          <p:spPr>
            <a:xfrm>
              <a:off x="4662175" y="723125"/>
              <a:ext cx="125050" cy="599225"/>
            </a:xfrm>
            <a:custGeom>
              <a:rect b="b" l="l" r="r" t="t"/>
              <a:pathLst>
                <a:path extrusionOk="0" fill="none" h="23969" w="5002">
                  <a:moveTo>
                    <a:pt x="5001" y="13026"/>
                  </a:moveTo>
                  <a:cubicBezTo>
                    <a:pt x="5001" y="19063"/>
                    <a:pt x="3763" y="23968"/>
                    <a:pt x="2501" y="23968"/>
                  </a:cubicBezTo>
                  <a:cubicBezTo>
                    <a:pt x="1251" y="23968"/>
                    <a:pt x="1" y="19063"/>
                    <a:pt x="1" y="13026"/>
                  </a:cubicBezTo>
                  <a:cubicBezTo>
                    <a:pt x="1" y="6990"/>
                    <a:pt x="1537" y="1"/>
                    <a:pt x="2501" y="1"/>
                  </a:cubicBezTo>
                  <a:cubicBezTo>
                    <a:pt x="3358" y="1"/>
                    <a:pt x="5001" y="6990"/>
                    <a:pt x="5001" y="13026"/>
                  </a:cubicBezTo>
                  <a:close/>
                </a:path>
              </a:pathLst>
            </a:custGeom>
            <a:noFill/>
            <a:ln cap="flat" cmpd="sng" w="104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9"/>
            <p:cNvSpPr/>
            <p:nvPr/>
          </p:nvSpPr>
          <p:spPr>
            <a:xfrm>
              <a:off x="4644925" y="707350"/>
              <a:ext cx="156575" cy="72675"/>
            </a:xfrm>
            <a:custGeom>
              <a:rect b="b" l="l" r="r" t="t"/>
              <a:pathLst>
                <a:path extrusionOk="0" h="2907" w="6263">
                  <a:moveTo>
                    <a:pt x="3191" y="1"/>
                  </a:moveTo>
                  <a:cubicBezTo>
                    <a:pt x="2238" y="1"/>
                    <a:pt x="1084" y="1120"/>
                    <a:pt x="0" y="2906"/>
                  </a:cubicBezTo>
                  <a:lnTo>
                    <a:pt x="6263" y="2906"/>
                  </a:lnTo>
                  <a:cubicBezTo>
                    <a:pt x="5167" y="1120"/>
                    <a:pt x="4036" y="1"/>
                    <a:pt x="3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9"/>
            <p:cNvSpPr/>
            <p:nvPr/>
          </p:nvSpPr>
          <p:spPr>
            <a:xfrm>
              <a:off x="4546400" y="980900"/>
              <a:ext cx="356900" cy="28900"/>
            </a:xfrm>
            <a:custGeom>
              <a:rect b="b" l="l" r="r" t="t"/>
              <a:pathLst>
                <a:path extrusionOk="0" h="1156" w="14276">
                  <a:moveTo>
                    <a:pt x="417" y="1"/>
                  </a:moveTo>
                  <a:cubicBezTo>
                    <a:pt x="191" y="1"/>
                    <a:pt x="0" y="191"/>
                    <a:pt x="0" y="417"/>
                  </a:cubicBezTo>
                  <a:lnTo>
                    <a:pt x="0" y="739"/>
                  </a:lnTo>
                  <a:cubicBezTo>
                    <a:pt x="0" y="965"/>
                    <a:pt x="191" y="1156"/>
                    <a:pt x="417" y="1156"/>
                  </a:cubicBezTo>
                  <a:lnTo>
                    <a:pt x="13859" y="1156"/>
                  </a:lnTo>
                  <a:cubicBezTo>
                    <a:pt x="14085" y="1156"/>
                    <a:pt x="14276" y="965"/>
                    <a:pt x="14276" y="739"/>
                  </a:cubicBezTo>
                  <a:lnTo>
                    <a:pt x="14276" y="417"/>
                  </a:lnTo>
                  <a:cubicBezTo>
                    <a:pt x="14276" y="191"/>
                    <a:pt x="14085" y="1"/>
                    <a:pt x="13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9"/>
            <p:cNvSpPr/>
            <p:nvPr/>
          </p:nvSpPr>
          <p:spPr>
            <a:xfrm>
              <a:off x="4573775" y="1207725"/>
              <a:ext cx="302150" cy="33650"/>
            </a:xfrm>
            <a:custGeom>
              <a:rect b="b" l="l" r="r" t="t"/>
              <a:pathLst>
                <a:path extrusionOk="0" h="1346" w="12086">
                  <a:moveTo>
                    <a:pt x="393" y="0"/>
                  </a:moveTo>
                  <a:cubicBezTo>
                    <a:pt x="179" y="0"/>
                    <a:pt x="0" y="179"/>
                    <a:pt x="0" y="417"/>
                  </a:cubicBezTo>
                  <a:lnTo>
                    <a:pt x="0" y="929"/>
                  </a:lnTo>
                  <a:cubicBezTo>
                    <a:pt x="0" y="1167"/>
                    <a:pt x="179" y="1346"/>
                    <a:pt x="393" y="1346"/>
                  </a:cubicBezTo>
                  <a:lnTo>
                    <a:pt x="11692" y="1346"/>
                  </a:lnTo>
                  <a:cubicBezTo>
                    <a:pt x="11907" y="1346"/>
                    <a:pt x="12085" y="1167"/>
                    <a:pt x="12085" y="929"/>
                  </a:cubicBezTo>
                  <a:lnTo>
                    <a:pt x="12085" y="417"/>
                  </a:lnTo>
                  <a:cubicBezTo>
                    <a:pt x="12085" y="179"/>
                    <a:pt x="11907" y="0"/>
                    <a:pt x="116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9"/>
            <p:cNvSpPr/>
            <p:nvPr/>
          </p:nvSpPr>
          <p:spPr>
            <a:xfrm>
              <a:off x="4639850" y="1297900"/>
              <a:ext cx="170000" cy="123275"/>
            </a:xfrm>
            <a:custGeom>
              <a:rect b="b" l="l" r="r" t="t"/>
              <a:pathLst>
                <a:path extrusionOk="0" h="4931" w="6800">
                  <a:moveTo>
                    <a:pt x="1668" y="1"/>
                  </a:moveTo>
                  <a:cubicBezTo>
                    <a:pt x="1441" y="1"/>
                    <a:pt x="1251" y="191"/>
                    <a:pt x="1251" y="418"/>
                  </a:cubicBezTo>
                  <a:lnTo>
                    <a:pt x="1" y="4513"/>
                  </a:lnTo>
                  <a:cubicBezTo>
                    <a:pt x="1" y="4751"/>
                    <a:pt x="191" y="4930"/>
                    <a:pt x="417" y="4930"/>
                  </a:cubicBezTo>
                  <a:lnTo>
                    <a:pt x="6382" y="4930"/>
                  </a:lnTo>
                  <a:cubicBezTo>
                    <a:pt x="6609" y="4930"/>
                    <a:pt x="6799" y="4751"/>
                    <a:pt x="6799" y="4513"/>
                  </a:cubicBezTo>
                  <a:lnTo>
                    <a:pt x="5549" y="418"/>
                  </a:lnTo>
                  <a:cubicBezTo>
                    <a:pt x="5549" y="191"/>
                    <a:pt x="5358" y="1"/>
                    <a:pt x="5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9"/>
            <p:cNvSpPr/>
            <p:nvPr/>
          </p:nvSpPr>
          <p:spPr>
            <a:xfrm>
              <a:off x="4641925" y="1288375"/>
              <a:ext cx="167925" cy="36650"/>
            </a:xfrm>
            <a:custGeom>
              <a:rect b="b" l="l" r="r" t="t"/>
              <a:pathLst>
                <a:path extrusionOk="0" h="1466" w="6717">
                  <a:moveTo>
                    <a:pt x="418" y="1"/>
                  </a:moveTo>
                  <a:cubicBezTo>
                    <a:pt x="180" y="1"/>
                    <a:pt x="1" y="227"/>
                    <a:pt x="1" y="501"/>
                  </a:cubicBezTo>
                  <a:lnTo>
                    <a:pt x="1" y="977"/>
                  </a:lnTo>
                  <a:cubicBezTo>
                    <a:pt x="1" y="1251"/>
                    <a:pt x="180" y="1465"/>
                    <a:pt x="418" y="1465"/>
                  </a:cubicBezTo>
                  <a:lnTo>
                    <a:pt x="6299" y="1465"/>
                  </a:lnTo>
                  <a:cubicBezTo>
                    <a:pt x="6526" y="1465"/>
                    <a:pt x="6716" y="1251"/>
                    <a:pt x="6716" y="977"/>
                  </a:cubicBezTo>
                  <a:lnTo>
                    <a:pt x="6716" y="501"/>
                  </a:lnTo>
                  <a:cubicBezTo>
                    <a:pt x="6716" y="227"/>
                    <a:pt x="6526" y="1"/>
                    <a:pt x="6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9"/>
            <p:cNvSpPr/>
            <p:nvPr/>
          </p:nvSpPr>
          <p:spPr>
            <a:xfrm>
              <a:off x="4658900" y="1387200"/>
              <a:ext cx="22650" cy="22950"/>
            </a:xfrm>
            <a:custGeom>
              <a:rect b="b" l="l" r="r" t="t"/>
              <a:pathLst>
                <a:path extrusionOk="0" h="918" w="906"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03" y="917"/>
                    <a:pt x="906" y="715"/>
                    <a:pt x="906" y="465"/>
                  </a:cubicBezTo>
                  <a:cubicBezTo>
                    <a:pt x="906" y="215"/>
                    <a:pt x="703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9"/>
            <p:cNvSpPr/>
            <p:nvPr/>
          </p:nvSpPr>
          <p:spPr>
            <a:xfrm>
              <a:off x="4695225" y="1387500"/>
              <a:ext cx="22650" cy="22650"/>
            </a:xfrm>
            <a:custGeom>
              <a:rect b="b" l="l" r="r" t="t"/>
              <a:pathLst>
                <a:path extrusionOk="0" h="906" w="906">
                  <a:moveTo>
                    <a:pt x="453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03"/>
                    <a:pt x="203" y="905"/>
                    <a:pt x="453" y="905"/>
                  </a:cubicBezTo>
                  <a:cubicBezTo>
                    <a:pt x="703" y="905"/>
                    <a:pt x="905" y="703"/>
                    <a:pt x="905" y="453"/>
                  </a:cubicBezTo>
                  <a:cubicBezTo>
                    <a:pt x="905" y="203"/>
                    <a:pt x="703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9"/>
            <p:cNvSpPr/>
            <p:nvPr/>
          </p:nvSpPr>
          <p:spPr>
            <a:xfrm>
              <a:off x="4731525" y="1387200"/>
              <a:ext cx="22950" cy="22950"/>
            </a:xfrm>
            <a:custGeom>
              <a:rect b="b" l="l" r="r" t="t"/>
              <a:pathLst>
                <a:path extrusionOk="0" h="918" w="918">
                  <a:moveTo>
                    <a:pt x="453" y="1"/>
                  </a:moveTo>
                  <a:cubicBezTo>
                    <a:pt x="203" y="1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03" y="917"/>
                    <a:pt x="918" y="715"/>
                    <a:pt x="918" y="465"/>
                  </a:cubicBezTo>
                  <a:cubicBezTo>
                    <a:pt x="918" y="215"/>
                    <a:pt x="703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9"/>
            <p:cNvSpPr/>
            <p:nvPr/>
          </p:nvSpPr>
          <p:spPr>
            <a:xfrm>
              <a:off x="4767850" y="1387200"/>
              <a:ext cx="22950" cy="22950"/>
            </a:xfrm>
            <a:custGeom>
              <a:rect b="b" l="l" r="r" t="t"/>
              <a:pathLst>
                <a:path extrusionOk="0" h="918" w="918">
                  <a:moveTo>
                    <a:pt x="453" y="1"/>
                  </a:moveTo>
                  <a:cubicBezTo>
                    <a:pt x="203" y="1"/>
                    <a:pt x="0" y="215"/>
                    <a:pt x="0" y="465"/>
                  </a:cubicBezTo>
                  <a:cubicBezTo>
                    <a:pt x="0" y="715"/>
                    <a:pt x="203" y="917"/>
                    <a:pt x="453" y="917"/>
                  </a:cubicBezTo>
                  <a:cubicBezTo>
                    <a:pt x="715" y="917"/>
                    <a:pt x="917" y="715"/>
                    <a:pt x="917" y="465"/>
                  </a:cubicBezTo>
                  <a:cubicBezTo>
                    <a:pt x="917" y="215"/>
                    <a:pt x="715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9"/>
            <p:cNvSpPr/>
            <p:nvPr/>
          </p:nvSpPr>
          <p:spPr>
            <a:xfrm>
              <a:off x="5005975" y="996675"/>
              <a:ext cx="41700" cy="226550"/>
            </a:xfrm>
            <a:custGeom>
              <a:rect b="b" l="l" r="r" t="t"/>
              <a:pathLst>
                <a:path extrusionOk="0" fill="none" h="9062" w="1668">
                  <a:moveTo>
                    <a:pt x="0" y="1"/>
                  </a:moveTo>
                  <a:lnTo>
                    <a:pt x="1667" y="9061"/>
                  </a:lnTo>
                </a:path>
              </a:pathLst>
            </a:custGeom>
            <a:noFill/>
            <a:ln cap="rnd" cmpd="sng" w="154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7" name="Google Shape;1677;p59"/>
          <p:cNvGrpSpPr/>
          <p:nvPr/>
        </p:nvGrpSpPr>
        <p:grpSpPr>
          <a:xfrm>
            <a:off x="4183936" y="1682390"/>
            <a:ext cx="776137" cy="815290"/>
            <a:chOff x="5394400" y="2085475"/>
            <a:chExt cx="733450" cy="770450"/>
          </a:xfrm>
        </p:grpSpPr>
        <p:sp>
          <p:nvSpPr>
            <p:cNvPr id="1678" name="Google Shape;1678;p59"/>
            <p:cNvSpPr/>
            <p:nvPr/>
          </p:nvSpPr>
          <p:spPr>
            <a:xfrm>
              <a:off x="5714700" y="2381675"/>
              <a:ext cx="40800" cy="167900"/>
            </a:xfrm>
            <a:custGeom>
              <a:rect b="b" l="l" r="r" t="t"/>
              <a:pathLst>
                <a:path extrusionOk="0" h="6716" w="1632">
                  <a:moveTo>
                    <a:pt x="0" y="0"/>
                  </a:moveTo>
                  <a:lnTo>
                    <a:pt x="0" y="6716"/>
                  </a:lnTo>
                  <a:lnTo>
                    <a:pt x="1631" y="6716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9"/>
            <p:cNvSpPr/>
            <p:nvPr/>
          </p:nvSpPr>
          <p:spPr>
            <a:xfrm>
              <a:off x="5662000" y="2527825"/>
              <a:ext cx="146175" cy="55375"/>
            </a:xfrm>
            <a:custGeom>
              <a:rect b="b" l="l" r="r" t="t"/>
              <a:pathLst>
                <a:path extrusionOk="0" h="2215" w="5847">
                  <a:moveTo>
                    <a:pt x="1" y="0"/>
                  </a:moveTo>
                  <a:lnTo>
                    <a:pt x="1" y="2215"/>
                  </a:lnTo>
                  <a:lnTo>
                    <a:pt x="5847" y="2215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9"/>
            <p:cNvSpPr/>
            <p:nvPr/>
          </p:nvSpPr>
          <p:spPr>
            <a:xfrm>
              <a:off x="5610500" y="2553125"/>
              <a:ext cx="121475" cy="281000"/>
            </a:xfrm>
            <a:custGeom>
              <a:rect b="b" l="l" r="r" t="t"/>
              <a:pathLst>
                <a:path extrusionOk="0" h="11240" w="4859">
                  <a:moveTo>
                    <a:pt x="3966" y="0"/>
                  </a:moveTo>
                  <a:lnTo>
                    <a:pt x="1" y="10918"/>
                  </a:lnTo>
                  <a:lnTo>
                    <a:pt x="894" y="11240"/>
                  </a:lnTo>
                  <a:lnTo>
                    <a:pt x="4859" y="322"/>
                  </a:lnTo>
                  <a:lnTo>
                    <a:pt x="39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9"/>
            <p:cNvSpPr/>
            <p:nvPr/>
          </p:nvSpPr>
          <p:spPr>
            <a:xfrm>
              <a:off x="5594725" y="2785375"/>
              <a:ext cx="60750" cy="70550"/>
            </a:xfrm>
            <a:custGeom>
              <a:rect b="b" l="l" r="r" t="t"/>
              <a:pathLst>
                <a:path extrusionOk="0" h="2822" w="2430">
                  <a:moveTo>
                    <a:pt x="976" y="0"/>
                  </a:moveTo>
                  <a:cubicBezTo>
                    <a:pt x="873" y="0"/>
                    <a:pt x="772" y="67"/>
                    <a:pt x="727" y="176"/>
                  </a:cubicBezTo>
                  <a:lnTo>
                    <a:pt x="49" y="2045"/>
                  </a:lnTo>
                  <a:cubicBezTo>
                    <a:pt x="1" y="2176"/>
                    <a:pt x="72" y="2331"/>
                    <a:pt x="215" y="2390"/>
                  </a:cubicBezTo>
                  <a:lnTo>
                    <a:pt x="1358" y="2807"/>
                  </a:lnTo>
                  <a:cubicBezTo>
                    <a:pt x="1388" y="2817"/>
                    <a:pt x="1418" y="2822"/>
                    <a:pt x="1448" y="2822"/>
                  </a:cubicBezTo>
                  <a:cubicBezTo>
                    <a:pt x="1561" y="2822"/>
                    <a:pt x="1666" y="2753"/>
                    <a:pt x="1703" y="2640"/>
                  </a:cubicBezTo>
                  <a:lnTo>
                    <a:pt x="2382" y="783"/>
                  </a:lnTo>
                  <a:cubicBezTo>
                    <a:pt x="2430" y="640"/>
                    <a:pt x="2358" y="485"/>
                    <a:pt x="2215" y="438"/>
                  </a:cubicBezTo>
                  <a:lnTo>
                    <a:pt x="1072" y="21"/>
                  </a:lnTo>
                  <a:cubicBezTo>
                    <a:pt x="1041" y="7"/>
                    <a:pt x="1008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9"/>
            <p:cNvSpPr/>
            <p:nvPr/>
          </p:nvSpPr>
          <p:spPr>
            <a:xfrm>
              <a:off x="5738200" y="2553125"/>
              <a:ext cx="121475" cy="281000"/>
            </a:xfrm>
            <a:custGeom>
              <a:rect b="b" l="l" r="r" t="t"/>
              <a:pathLst>
                <a:path extrusionOk="0" h="11240" w="4859">
                  <a:moveTo>
                    <a:pt x="882" y="0"/>
                  </a:moveTo>
                  <a:lnTo>
                    <a:pt x="1" y="322"/>
                  </a:lnTo>
                  <a:lnTo>
                    <a:pt x="3965" y="11240"/>
                  </a:lnTo>
                  <a:lnTo>
                    <a:pt x="4858" y="10906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9"/>
            <p:cNvSpPr/>
            <p:nvPr/>
          </p:nvSpPr>
          <p:spPr>
            <a:xfrm>
              <a:off x="5814700" y="2785375"/>
              <a:ext cx="60750" cy="70550"/>
            </a:xfrm>
            <a:custGeom>
              <a:rect b="b" l="l" r="r" t="t"/>
              <a:pathLst>
                <a:path extrusionOk="0" h="2822" w="2430">
                  <a:moveTo>
                    <a:pt x="1449" y="0"/>
                  </a:moveTo>
                  <a:cubicBezTo>
                    <a:pt x="1415" y="0"/>
                    <a:pt x="1380" y="7"/>
                    <a:pt x="1346" y="21"/>
                  </a:cubicBezTo>
                  <a:lnTo>
                    <a:pt x="203" y="438"/>
                  </a:lnTo>
                  <a:cubicBezTo>
                    <a:pt x="72" y="485"/>
                    <a:pt x="1" y="640"/>
                    <a:pt x="48" y="783"/>
                  </a:cubicBezTo>
                  <a:lnTo>
                    <a:pt x="727" y="2640"/>
                  </a:lnTo>
                  <a:cubicBezTo>
                    <a:pt x="765" y="2753"/>
                    <a:pt x="869" y="2822"/>
                    <a:pt x="982" y="2822"/>
                  </a:cubicBezTo>
                  <a:cubicBezTo>
                    <a:pt x="1012" y="2822"/>
                    <a:pt x="1042" y="2817"/>
                    <a:pt x="1072" y="2807"/>
                  </a:cubicBezTo>
                  <a:lnTo>
                    <a:pt x="2215" y="2390"/>
                  </a:lnTo>
                  <a:cubicBezTo>
                    <a:pt x="2358" y="2331"/>
                    <a:pt x="2429" y="2176"/>
                    <a:pt x="2370" y="2045"/>
                  </a:cubicBezTo>
                  <a:lnTo>
                    <a:pt x="1691" y="176"/>
                  </a:lnTo>
                  <a:cubicBezTo>
                    <a:pt x="1655" y="67"/>
                    <a:pt x="1557" y="0"/>
                    <a:pt x="1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9"/>
            <p:cNvSpPr/>
            <p:nvPr/>
          </p:nvSpPr>
          <p:spPr>
            <a:xfrm>
              <a:off x="5714400" y="2532875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2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87"/>
                    <a:pt x="369" y="1656"/>
                    <a:pt x="822" y="1656"/>
                  </a:cubicBezTo>
                  <a:cubicBezTo>
                    <a:pt x="1286" y="1656"/>
                    <a:pt x="1655" y="1287"/>
                    <a:pt x="1655" y="822"/>
                  </a:cubicBezTo>
                  <a:cubicBezTo>
                    <a:pt x="1655" y="370"/>
                    <a:pt x="1286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9"/>
            <p:cNvSpPr/>
            <p:nvPr/>
          </p:nvSpPr>
          <p:spPr>
            <a:xfrm>
              <a:off x="5394400" y="2107575"/>
              <a:ext cx="133100" cy="206250"/>
            </a:xfrm>
            <a:custGeom>
              <a:rect b="b" l="l" r="r" t="t"/>
              <a:pathLst>
                <a:path extrusionOk="0" h="8250" w="5324">
                  <a:moveTo>
                    <a:pt x="4599" y="0"/>
                  </a:moveTo>
                  <a:cubicBezTo>
                    <a:pt x="3348" y="0"/>
                    <a:pt x="1877" y="1220"/>
                    <a:pt x="1025" y="3082"/>
                  </a:cubicBezTo>
                  <a:cubicBezTo>
                    <a:pt x="1" y="5321"/>
                    <a:pt x="275" y="7631"/>
                    <a:pt x="1632" y="8250"/>
                  </a:cubicBezTo>
                  <a:lnTo>
                    <a:pt x="5323" y="154"/>
                  </a:lnTo>
                  <a:cubicBezTo>
                    <a:pt x="5095" y="50"/>
                    <a:pt x="4852" y="0"/>
                    <a:pt x="4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9"/>
            <p:cNvSpPr/>
            <p:nvPr/>
          </p:nvSpPr>
          <p:spPr>
            <a:xfrm>
              <a:off x="5896550" y="2479300"/>
              <a:ext cx="40225" cy="40200"/>
            </a:xfrm>
            <a:custGeom>
              <a:rect b="b" l="l" r="r" t="t"/>
              <a:pathLst>
                <a:path extrusionOk="0" h="1608" w="1609">
                  <a:moveTo>
                    <a:pt x="810" y="1"/>
                  </a:moveTo>
                  <a:cubicBezTo>
                    <a:pt x="358" y="1"/>
                    <a:pt x="1" y="358"/>
                    <a:pt x="1" y="798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798"/>
                  </a:cubicBezTo>
                  <a:cubicBezTo>
                    <a:pt x="1608" y="358"/>
                    <a:pt x="1251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9"/>
            <p:cNvSpPr/>
            <p:nvPr/>
          </p:nvSpPr>
          <p:spPr>
            <a:xfrm>
              <a:off x="5902800" y="2485250"/>
              <a:ext cx="27725" cy="28000"/>
            </a:xfrm>
            <a:custGeom>
              <a:rect b="b" l="l" r="r" t="t"/>
              <a:pathLst>
                <a:path extrusionOk="0" h="1120" w="1109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20"/>
                    <a:pt x="560" y="1120"/>
                  </a:cubicBezTo>
                  <a:cubicBezTo>
                    <a:pt x="858" y="1120"/>
                    <a:pt x="1108" y="870"/>
                    <a:pt x="1108" y="560"/>
                  </a:cubicBezTo>
                  <a:cubicBezTo>
                    <a:pt x="1108" y="251"/>
                    <a:pt x="858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9"/>
            <p:cNvSpPr/>
            <p:nvPr/>
          </p:nvSpPr>
          <p:spPr>
            <a:xfrm>
              <a:off x="5896250" y="2481375"/>
              <a:ext cx="39025" cy="36050"/>
            </a:xfrm>
            <a:custGeom>
              <a:rect b="b" l="l" r="r" t="t"/>
              <a:pathLst>
                <a:path extrusionOk="0" h="1442" w="1561">
                  <a:moveTo>
                    <a:pt x="822" y="322"/>
                  </a:moveTo>
                  <a:cubicBezTo>
                    <a:pt x="870" y="322"/>
                    <a:pt x="930" y="334"/>
                    <a:pt x="977" y="358"/>
                  </a:cubicBezTo>
                  <a:cubicBezTo>
                    <a:pt x="1072" y="406"/>
                    <a:pt x="1156" y="477"/>
                    <a:pt x="1192" y="584"/>
                  </a:cubicBezTo>
                  <a:cubicBezTo>
                    <a:pt x="1227" y="680"/>
                    <a:pt x="1215" y="787"/>
                    <a:pt x="1180" y="882"/>
                  </a:cubicBezTo>
                  <a:cubicBezTo>
                    <a:pt x="1110" y="1022"/>
                    <a:pt x="964" y="1110"/>
                    <a:pt x="815" y="1110"/>
                  </a:cubicBezTo>
                  <a:cubicBezTo>
                    <a:pt x="761" y="1110"/>
                    <a:pt x="707" y="1098"/>
                    <a:pt x="656" y="1073"/>
                  </a:cubicBezTo>
                  <a:cubicBezTo>
                    <a:pt x="453" y="989"/>
                    <a:pt x="370" y="751"/>
                    <a:pt x="453" y="549"/>
                  </a:cubicBezTo>
                  <a:cubicBezTo>
                    <a:pt x="525" y="418"/>
                    <a:pt x="668" y="322"/>
                    <a:pt x="822" y="322"/>
                  </a:cubicBezTo>
                  <a:close/>
                  <a:moveTo>
                    <a:pt x="822" y="1"/>
                  </a:moveTo>
                  <a:cubicBezTo>
                    <a:pt x="537" y="1"/>
                    <a:pt x="275" y="168"/>
                    <a:pt x="156" y="418"/>
                  </a:cubicBezTo>
                  <a:cubicBezTo>
                    <a:pt x="1" y="787"/>
                    <a:pt x="156" y="1215"/>
                    <a:pt x="513" y="1370"/>
                  </a:cubicBezTo>
                  <a:cubicBezTo>
                    <a:pt x="608" y="1418"/>
                    <a:pt x="715" y="1442"/>
                    <a:pt x="822" y="1442"/>
                  </a:cubicBezTo>
                  <a:cubicBezTo>
                    <a:pt x="1096" y="1442"/>
                    <a:pt x="1358" y="1275"/>
                    <a:pt x="1477" y="1013"/>
                  </a:cubicBezTo>
                  <a:cubicBezTo>
                    <a:pt x="1549" y="846"/>
                    <a:pt x="1561" y="644"/>
                    <a:pt x="1489" y="465"/>
                  </a:cubicBezTo>
                  <a:cubicBezTo>
                    <a:pt x="1430" y="287"/>
                    <a:pt x="1287" y="144"/>
                    <a:pt x="1120" y="61"/>
                  </a:cubicBezTo>
                  <a:cubicBezTo>
                    <a:pt x="1025" y="25"/>
                    <a:pt x="918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9"/>
            <p:cNvSpPr/>
            <p:nvPr/>
          </p:nvSpPr>
          <p:spPr>
            <a:xfrm>
              <a:off x="5962925" y="2333450"/>
              <a:ext cx="40225" cy="40200"/>
            </a:xfrm>
            <a:custGeom>
              <a:rect b="b" l="l" r="r" t="t"/>
              <a:pathLst>
                <a:path extrusionOk="0" h="1608" w="1609">
                  <a:moveTo>
                    <a:pt x="811" y="1"/>
                  </a:moveTo>
                  <a:cubicBezTo>
                    <a:pt x="370" y="1"/>
                    <a:pt x="1" y="370"/>
                    <a:pt x="1" y="810"/>
                  </a:cubicBezTo>
                  <a:cubicBezTo>
                    <a:pt x="1" y="1251"/>
                    <a:pt x="370" y="1608"/>
                    <a:pt x="811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608" y="370"/>
                    <a:pt x="1251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9"/>
            <p:cNvSpPr/>
            <p:nvPr/>
          </p:nvSpPr>
          <p:spPr>
            <a:xfrm>
              <a:off x="5969175" y="2339700"/>
              <a:ext cx="28025" cy="28000"/>
            </a:xfrm>
            <a:custGeom>
              <a:rect b="b" l="l" r="r" t="t"/>
              <a:pathLst>
                <a:path extrusionOk="0" h="1120" w="1121">
                  <a:moveTo>
                    <a:pt x="561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20"/>
                    <a:pt x="561" y="1120"/>
                  </a:cubicBezTo>
                  <a:cubicBezTo>
                    <a:pt x="870" y="1120"/>
                    <a:pt x="1120" y="870"/>
                    <a:pt x="1120" y="560"/>
                  </a:cubicBezTo>
                  <a:cubicBezTo>
                    <a:pt x="1120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9"/>
            <p:cNvSpPr/>
            <p:nvPr/>
          </p:nvSpPr>
          <p:spPr>
            <a:xfrm>
              <a:off x="5964725" y="2335525"/>
              <a:ext cx="36925" cy="36050"/>
            </a:xfrm>
            <a:custGeom>
              <a:rect b="b" l="l" r="r" t="t"/>
              <a:pathLst>
                <a:path extrusionOk="0" h="1442" w="1477">
                  <a:moveTo>
                    <a:pt x="739" y="334"/>
                  </a:moveTo>
                  <a:cubicBezTo>
                    <a:pt x="798" y="334"/>
                    <a:pt x="846" y="346"/>
                    <a:pt x="905" y="370"/>
                  </a:cubicBezTo>
                  <a:cubicBezTo>
                    <a:pt x="1000" y="406"/>
                    <a:pt x="1072" y="489"/>
                    <a:pt x="1108" y="584"/>
                  </a:cubicBezTo>
                  <a:cubicBezTo>
                    <a:pt x="1143" y="680"/>
                    <a:pt x="1143" y="787"/>
                    <a:pt x="1096" y="894"/>
                  </a:cubicBezTo>
                  <a:cubicBezTo>
                    <a:pt x="1034" y="1034"/>
                    <a:pt x="889" y="1117"/>
                    <a:pt x="735" y="1117"/>
                  </a:cubicBezTo>
                  <a:cubicBezTo>
                    <a:pt x="680" y="1117"/>
                    <a:pt x="625" y="1106"/>
                    <a:pt x="572" y="1084"/>
                  </a:cubicBezTo>
                  <a:cubicBezTo>
                    <a:pt x="477" y="1037"/>
                    <a:pt x="405" y="965"/>
                    <a:pt x="369" y="858"/>
                  </a:cubicBezTo>
                  <a:cubicBezTo>
                    <a:pt x="334" y="763"/>
                    <a:pt x="334" y="656"/>
                    <a:pt x="381" y="561"/>
                  </a:cubicBezTo>
                  <a:cubicBezTo>
                    <a:pt x="441" y="418"/>
                    <a:pt x="584" y="334"/>
                    <a:pt x="739" y="334"/>
                  </a:cubicBezTo>
                  <a:close/>
                  <a:moveTo>
                    <a:pt x="739" y="1"/>
                  </a:moveTo>
                  <a:cubicBezTo>
                    <a:pt x="453" y="1"/>
                    <a:pt x="203" y="168"/>
                    <a:pt x="84" y="430"/>
                  </a:cubicBezTo>
                  <a:cubicBezTo>
                    <a:pt x="0" y="596"/>
                    <a:pt x="0" y="799"/>
                    <a:pt x="60" y="977"/>
                  </a:cubicBezTo>
                  <a:cubicBezTo>
                    <a:pt x="131" y="1156"/>
                    <a:pt x="262" y="1299"/>
                    <a:pt x="441" y="1382"/>
                  </a:cubicBezTo>
                  <a:cubicBezTo>
                    <a:pt x="536" y="1418"/>
                    <a:pt x="631" y="1442"/>
                    <a:pt x="739" y="1442"/>
                  </a:cubicBezTo>
                  <a:cubicBezTo>
                    <a:pt x="1024" y="1442"/>
                    <a:pt x="1274" y="1275"/>
                    <a:pt x="1393" y="1025"/>
                  </a:cubicBezTo>
                  <a:cubicBezTo>
                    <a:pt x="1477" y="846"/>
                    <a:pt x="1477" y="656"/>
                    <a:pt x="1417" y="477"/>
                  </a:cubicBezTo>
                  <a:cubicBezTo>
                    <a:pt x="1346" y="287"/>
                    <a:pt x="1215" y="144"/>
                    <a:pt x="1036" y="72"/>
                  </a:cubicBezTo>
                  <a:cubicBezTo>
                    <a:pt x="941" y="25"/>
                    <a:pt x="846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9"/>
            <p:cNvSpPr/>
            <p:nvPr/>
          </p:nvSpPr>
          <p:spPr>
            <a:xfrm>
              <a:off x="5776000" y="2432875"/>
              <a:ext cx="44675" cy="44675"/>
            </a:xfrm>
            <a:custGeom>
              <a:rect b="b" l="l" r="r" t="t"/>
              <a:pathLst>
                <a:path extrusionOk="0" h="1787" w="1787">
                  <a:moveTo>
                    <a:pt x="894" y="0"/>
                  </a:moveTo>
                  <a:cubicBezTo>
                    <a:pt x="394" y="0"/>
                    <a:pt x="1" y="393"/>
                    <a:pt x="1" y="893"/>
                  </a:cubicBezTo>
                  <a:cubicBezTo>
                    <a:pt x="1" y="1381"/>
                    <a:pt x="394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87" y="393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9"/>
            <p:cNvSpPr/>
            <p:nvPr/>
          </p:nvSpPr>
          <p:spPr>
            <a:xfrm>
              <a:off x="5782850" y="2439425"/>
              <a:ext cx="30975" cy="31275"/>
            </a:xfrm>
            <a:custGeom>
              <a:rect b="b" l="l" r="r" t="t"/>
              <a:pathLst>
                <a:path extrusionOk="0" h="1251" w="1239">
                  <a:moveTo>
                    <a:pt x="620" y="0"/>
                  </a:moveTo>
                  <a:cubicBezTo>
                    <a:pt x="274" y="0"/>
                    <a:pt x="1" y="286"/>
                    <a:pt x="1" y="631"/>
                  </a:cubicBezTo>
                  <a:cubicBezTo>
                    <a:pt x="1" y="965"/>
                    <a:pt x="274" y="1250"/>
                    <a:pt x="620" y="1250"/>
                  </a:cubicBezTo>
                  <a:cubicBezTo>
                    <a:pt x="953" y="1250"/>
                    <a:pt x="1239" y="965"/>
                    <a:pt x="1239" y="631"/>
                  </a:cubicBezTo>
                  <a:cubicBezTo>
                    <a:pt x="1239" y="286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9"/>
            <p:cNvSpPr/>
            <p:nvPr/>
          </p:nvSpPr>
          <p:spPr>
            <a:xfrm>
              <a:off x="5776000" y="2435550"/>
              <a:ext cx="42300" cy="39025"/>
            </a:xfrm>
            <a:custGeom>
              <a:rect b="b" l="l" r="r" t="t"/>
              <a:pathLst>
                <a:path extrusionOk="0" h="1561" w="1692">
                  <a:moveTo>
                    <a:pt x="894" y="322"/>
                  </a:moveTo>
                  <a:cubicBezTo>
                    <a:pt x="953" y="322"/>
                    <a:pt x="1025" y="334"/>
                    <a:pt x="1084" y="370"/>
                  </a:cubicBezTo>
                  <a:cubicBezTo>
                    <a:pt x="1191" y="417"/>
                    <a:pt x="1275" y="500"/>
                    <a:pt x="1322" y="620"/>
                  </a:cubicBezTo>
                  <a:cubicBezTo>
                    <a:pt x="1358" y="739"/>
                    <a:pt x="1358" y="858"/>
                    <a:pt x="1310" y="977"/>
                  </a:cubicBezTo>
                  <a:cubicBezTo>
                    <a:pt x="1227" y="1132"/>
                    <a:pt x="1072" y="1239"/>
                    <a:pt x="894" y="1239"/>
                  </a:cubicBezTo>
                  <a:cubicBezTo>
                    <a:pt x="822" y="1239"/>
                    <a:pt x="763" y="1227"/>
                    <a:pt x="703" y="1203"/>
                  </a:cubicBezTo>
                  <a:cubicBezTo>
                    <a:pt x="465" y="1096"/>
                    <a:pt x="370" y="822"/>
                    <a:pt x="477" y="596"/>
                  </a:cubicBezTo>
                  <a:cubicBezTo>
                    <a:pt x="548" y="429"/>
                    <a:pt x="715" y="322"/>
                    <a:pt x="894" y="322"/>
                  </a:cubicBezTo>
                  <a:close/>
                  <a:moveTo>
                    <a:pt x="894" y="0"/>
                  </a:moveTo>
                  <a:cubicBezTo>
                    <a:pt x="584" y="0"/>
                    <a:pt x="298" y="179"/>
                    <a:pt x="179" y="453"/>
                  </a:cubicBezTo>
                  <a:cubicBezTo>
                    <a:pt x="1" y="846"/>
                    <a:pt x="167" y="1310"/>
                    <a:pt x="560" y="1489"/>
                  </a:cubicBezTo>
                  <a:cubicBezTo>
                    <a:pt x="668" y="1536"/>
                    <a:pt x="775" y="1560"/>
                    <a:pt x="894" y="1560"/>
                  </a:cubicBezTo>
                  <a:cubicBezTo>
                    <a:pt x="1191" y="1560"/>
                    <a:pt x="1477" y="1382"/>
                    <a:pt x="1596" y="1108"/>
                  </a:cubicBezTo>
                  <a:cubicBezTo>
                    <a:pt x="1691" y="917"/>
                    <a:pt x="1691" y="703"/>
                    <a:pt x="1620" y="512"/>
                  </a:cubicBezTo>
                  <a:cubicBezTo>
                    <a:pt x="1549" y="310"/>
                    <a:pt x="1406" y="155"/>
                    <a:pt x="1215" y="72"/>
                  </a:cubicBezTo>
                  <a:cubicBezTo>
                    <a:pt x="1108" y="24"/>
                    <a:pt x="1001" y="0"/>
                    <a:pt x="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9"/>
            <p:cNvSpPr/>
            <p:nvPr/>
          </p:nvSpPr>
          <p:spPr>
            <a:xfrm>
              <a:off x="5849825" y="2270950"/>
              <a:ext cx="44675" cy="44675"/>
            </a:xfrm>
            <a:custGeom>
              <a:rect b="b" l="l" r="r" t="t"/>
              <a:pathLst>
                <a:path extrusionOk="0" h="1787" w="1787">
                  <a:moveTo>
                    <a:pt x="894" y="0"/>
                  </a:moveTo>
                  <a:cubicBezTo>
                    <a:pt x="393" y="0"/>
                    <a:pt x="1" y="393"/>
                    <a:pt x="1" y="893"/>
                  </a:cubicBezTo>
                  <a:cubicBezTo>
                    <a:pt x="1" y="1381"/>
                    <a:pt x="393" y="1786"/>
                    <a:pt x="894" y="1786"/>
                  </a:cubicBezTo>
                  <a:cubicBezTo>
                    <a:pt x="1382" y="1786"/>
                    <a:pt x="1786" y="1381"/>
                    <a:pt x="1786" y="893"/>
                  </a:cubicBezTo>
                  <a:cubicBezTo>
                    <a:pt x="1786" y="393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9"/>
            <p:cNvSpPr/>
            <p:nvPr/>
          </p:nvSpPr>
          <p:spPr>
            <a:xfrm>
              <a:off x="5856675" y="2277800"/>
              <a:ext cx="30975" cy="30975"/>
            </a:xfrm>
            <a:custGeom>
              <a:rect b="b" l="l" r="r" t="t"/>
              <a:pathLst>
                <a:path extrusionOk="0" h="1239" w="1239">
                  <a:moveTo>
                    <a:pt x="620" y="0"/>
                  </a:moveTo>
                  <a:cubicBezTo>
                    <a:pt x="274" y="0"/>
                    <a:pt x="0" y="274"/>
                    <a:pt x="0" y="619"/>
                  </a:cubicBezTo>
                  <a:cubicBezTo>
                    <a:pt x="0" y="953"/>
                    <a:pt x="274" y="1238"/>
                    <a:pt x="620" y="1238"/>
                  </a:cubicBezTo>
                  <a:cubicBezTo>
                    <a:pt x="965" y="1238"/>
                    <a:pt x="1239" y="953"/>
                    <a:pt x="1239" y="619"/>
                  </a:cubicBezTo>
                  <a:cubicBezTo>
                    <a:pt x="1239" y="274"/>
                    <a:pt x="965" y="0"/>
                    <a:pt x="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9"/>
            <p:cNvSpPr/>
            <p:nvPr/>
          </p:nvSpPr>
          <p:spPr>
            <a:xfrm>
              <a:off x="5851900" y="2273625"/>
              <a:ext cx="40525" cy="39025"/>
            </a:xfrm>
            <a:custGeom>
              <a:rect b="b" l="l" r="r" t="t"/>
              <a:pathLst>
                <a:path extrusionOk="0" h="1561" w="1621">
                  <a:moveTo>
                    <a:pt x="811" y="322"/>
                  </a:moveTo>
                  <a:cubicBezTo>
                    <a:pt x="870" y="322"/>
                    <a:pt x="941" y="334"/>
                    <a:pt x="1001" y="370"/>
                  </a:cubicBezTo>
                  <a:cubicBezTo>
                    <a:pt x="1108" y="417"/>
                    <a:pt x="1192" y="512"/>
                    <a:pt x="1239" y="620"/>
                  </a:cubicBezTo>
                  <a:cubicBezTo>
                    <a:pt x="1275" y="739"/>
                    <a:pt x="1275" y="858"/>
                    <a:pt x="1227" y="977"/>
                  </a:cubicBezTo>
                  <a:cubicBezTo>
                    <a:pt x="1147" y="1137"/>
                    <a:pt x="973" y="1238"/>
                    <a:pt x="795" y="1238"/>
                  </a:cubicBezTo>
                  <a:cubicBezTo>
                    <a:pt x="736" y="1238"/>
                    <a:pt x="677" y="1227"/>
                    <a:pt x="620" y="1203"/>
                  </a:cubicBezTo>
                  <a:cubicBezTo>
                    <a:pt x="513" y="1143"/>
                    <a:pt x="418" y="1060"/>
                    <a:pt x="382" y="941"/>
                  </a:cubicBezTo>
                  <a:cubicBezTo>
                    <a:pt x="334" y="822"/>
                    <a:pt x="346" y="703"/>
                    <a:pt x="394" y="596"/>
                  </a:cubicBezTo>
                  <a:cubicBezTo>
                    <a:pt x="465" y="429"/>
                    <a:pt x="632" y="322"/>
                    <a:pt x="811" y="322"/>
                  </a:cubicBezTo>
                  <a:close/>
                  <a:moveTo>
                    <a:pt x="811" y="0"/>
                  </a:moveTo>
                  <a:cubicBezTo>
                    <a:pt x="501" y="0"/>
                    <a:pt x="227" y="179"/>
                    <a:pt x="96" y="453"/>
                  </a:cubicBezTo>
                  <a:cubicBezTo>
                    <a:pt x="13" y="643"/>
                    <a:pt x="1" y="858"/>
                    <a:pt x="72" y="1060"/>
                  </a:cubicBezTo>
                  <a:cubicBezTo>
                    <a:pt x="144" y="1251"/>
                    <a:pt x="299" y="1405"/>
                    <a:pt x="489" y="1489"/>
                  </a:cubicBezTo>
                  <a:cubicBezTo>
                    <a:pt x="584" y="1536"/>
                    <a:pt x="691" y="1560"/>
                    <a:pt x="811" y="1560"/>
                  </a:cubicBezTo>
                  <a:cubicBezTo>
                    <a:pt x="1120" y="1560"/>
                    <a:pt x="1394" y="1382"/>
                    <a:pt x="1525" y="1108"/>
                  </a:cubicBezTo>
                  <a:cubicBezTo>
                    <a:pt x="1608" y="917"/>
                    <a:pt x="1620" y="703"/>
                    <a:pt x="1537" y="512"/>
                  </a:cubicBezTo>
                  <a:cubicBezTo>
                    <a:pt x="1465" y="310"/>
                    <a:pt x="1322" y="155"/>
                    <a:pt x="1132" y="72"/>
                  </a:cubicBezTo>
                  <a:cubicBezTo>
                    <a:pt x="1037" y="24"/>
                    <a:pt x="918" y="0"/>
                    <a:pt x="8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9"/>
            <p:cNvSpPr/>
            <p:nvPr/>
          </p:nvSpPr>
          <p:spPr>
            <a:xfrm>
              <a:off x="5643550" y="2381675"/>
              <a:ext cx="49425" cy="49725"/>
            </a:xfrm>
            <a:custGeom>
              <a:rect b="b" l="l" r="r" t="t"/>
              <a:pathLst>
                <a:path extrusionOk="0" h="1989" w="1977">
                  <a:moveTo>
                    <a:pt x="989" y="0"/>
                  </a:moveTo>
                  <a:cubicBezTo>
                    <a:pt x="441" y="0"/>
                    <a:pt x="1" y="453"/>
                    <a:pt x="1" y="1001"/>
                  </a:cubicBezTo>
                  <a:cubicBezTo>
                    <a:pt x="1" y="1548"/>
                    <a:pt x="441" y="1989"/>
                    <a:pt x="989" y="1989"/>
                  </a:cubicBezTo>
                  <a:cubicBezTo>
                    <a:pt x="1536" y="1989"/>
                    <a:pt x="1977" y="1548"/>
                    <a:pt x="1977" y="1001"/>
                  </a:cubicBezTo>
                  <a:cubicBezTo>
                    <a:pt x="1977" y="453"/>
                    <a:pt x="1536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9"/>
            <p:cNvSpPr/>
            <p:nvPr/>
          </p:nvSpPr>
          <p:spPr>
            <a:xfrm>
              <a:off x="5651000" y="2389400"/>
              <a:ext cx="34550" cy="34575"/>
            </a:xfrm>
            <a:custGeom>
              <a:rect b="b" l="l" r="r" t="t"/>
              <a:pathLst>
                <a:path extrusionOk="0" h="1383" w="1382">
                  <a:moveTo>
                    <a:pt x="691" y="1"/>
                  </a:moveTo>
                  <a:cubicBezTo>
                    <a:pt x="310" y="1"/>
                    <a:pt x="0" y="311"/>
                    <a:pt x="0" y="692"/>
                  </a:cubicBezTo>
                  <a:cubicBezTo>
                    <a:pt x="0" y="1073"/>
                    <a:pt x="310" y="1382"/>
                    <a:pt x="691" y="1382"/>
                  </a:cubicBezTo>
                  <a:cubicBezTo>
                    <a:pt x="1072" y="1382"/>
                    <a:pt x="1381" y="1073"/>
                    <a:pt x="1381" y="692"/>
                  </a:cubicBezTo>
                  <a:cubicBezTo>
                    <a:pt x="1381" y="311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9"/>
            <p:cNvSpPr/>
            <p:nvPr/>
          </p:nvSpPr>
          <p:spPr>
            <a:xfrm>
              <a:off x="5644150" y="2385250"/>
              <a:ext cx="48550" cy="42575"/>
            </a:xfrm>
            <a:custGeom>
              <a:rect b="b" l="l" r="r" t="t"/>
              <a:pathLst>
                <a:path extrusionOk="0" h="1703" w="1942">
                  <a:moveTo>
                    <a:pt x="965" y="334"/>
                  </a:moveTo>
                  <a:cubicBezTo>
                    <a:pt x="1036" y="334"/>
                    <a:pt x="1120" y="346"/>
                    <a:pt x="1179" y="381"/>
                  </a:cubicBezTo>
                  <a:cubicBezTo>
                    <a:pt x="1453" y="500"/>
                    <a:pt x="1560" y="810"/>
                    <a:pt x="1441" y="1072"/>
                  </a:cubicBezTo>
                  <a:cubicBezTo>
                    <a:pt x="1358" y="1262"/>
                    <a:pt x="1167" y="1381"/>
                    <a:pt x="965" y="1381"/>
                  </a:cubicBezTo>
                  <a:cubicBezTo>
                    <a:pt x="893" y="1381"/>
                    <a:pt x="822" y="1369"/>
                    <a:pt x="750" y="1334"/>
                  </a:cubicBezTo>
                  <a:cubicBezTo>
                    <a:pt x="488" y="1215"/>
                    <a:pt x="369" y="905"/>
                    <a:pt x="488" y="631"/>
                  </a:cubicBezTo>
                  <a:cubicBezTo>
                    <a:pt x="572" y="453"/>
                    <a:pt x="762" y="334"/>
                    <a:pt x="965" y="334"/>
                  </a:cubicBezTo>
                  <a:close/>
                  <a:moveTo>
                    <a:pt x="965" y="0"/>
                  </a:moveTo>
                  <a:cubicBezTo>
                    <a:pt x="631" y="0"/>
                    <a:pt x="334" y="203"/>
                    <a:pt x="191" y="500"/>
                  </a:cubicBezTo>
                  <a:cubicBezTo>
                    <a:pt x="0" y="929"/>
                    <a:pt x="179" y="1441"/>
                    <a:pt x="608" y="1631"/>
                  </a:cubicBezTo>
                  <a:cubicBezTo>
                    <a:pt x="727" y="1679"/>
                    <a:pt x="846" y="1703"/>
                    <a:pt x="965" y="1703"/>
                  </a:cubicBezTo>
                  <a:cubicBezTo>
                    <a:pt x="1298" y="1703"/>
                    <a:pt x="1608" y="1512"/>
                    <a:pt x="1739" y="1203"/>
                  </a:cubicBezTo>
                  <a:cubicBezTo>
                    <a:pt x="1941" y="786"/>
                    <a:pt x="1751" y="274"/>
                    <a:pt x="1322" y="84"/>
                  </a:cubicBezTo>
                  <a:cubicBezTo>
                    <a:pt x="1203" y="24"/>
                    <a:pt x="1084" y="0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9"/>
            <p:cNvSpPr/>
            <p:nvPr/>
          </p:nvSpPr>
          <p:spPr>
            <a:xfrm>
              <a:off x="5725700" y="2201900"/>
              <a:ext cx="49450" cy="49725"/>
            </a:xfrm>
            <a:custGeom>
              <a:rect b="b" l="l" r="r" t="t"/>
              <a:pathLst>
                <a:path extrusionOk="0" h="1989" w="1978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cubicBezTo>
                    <a:pt x="1" y="1536"/>
                    <a:pt x="441" y="1988"/>
                    <a:pt x="989" y="1988"/>
                  </a:cubicBezTo>
                  <a:cubicBezTo>
                    <a:pt x="1537" y="1988"/>
                    <a:pt x="1977" y="1536"/>
                    <a:pt x="1977" y="988"/>
                  </a:cubicBezTo>
                  <a:cubicBezTo>
                    <a:pt x="1977" y="441"/>
                    <a:pt x="1537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9"/>
            <p:cNvSpPr/>
            <p:nvPr/>
          </p:nvSpPr>
          <p:spPr>
            <a:xfrm>
              <a:off x="5733150" y="2209625"/>
              <a:ext cx="34550" cy="34250"/>
            </a:xfrm>
            <a:custGeom>
              <a:rect b="b" l="l" r="r" t="t"/>
              <a:pathLst>
                <a:path extrusionOk="0" h="1370" w="1382">
                  <a:moveTo>
                    <a:pt x="691" y="1"/>
                  </a:moveTo>
                  <a:cubicBezTo>
                    <a:pt x="310" y="1"/>
                    <a:pt x="0" y="310"/>
                    <a:pt x="0" y="679"/>
                  </a:cubicBezTo>
                  <a:cubicBezTo>
                    <a:pt x="0" y="1060"/>
                    <a:pt x="310" y="1370"/>
                    <a:pt x="691" y="1370"/>
                  </a:cubicBezTo>
                  <a:cubicBezTo>
                    <a:pt x="1072" y="1370"/>
                    <a:pt x="1381" y="1060"/>
                    <a:pt x="1381" y="679"/>
                  </a:cubicBezTo>
                  <a:cubicBezTo>
                    <a:pt x="1381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9"/>
            <p:cNvSpPr/>
            <p:nvPr/>
          </p:nvSpPr>
          <p:spPr>
            <a:xfrm>
              <a:off x="5726000" y="2205450"/>
              <a:ext cx="48550" cy="42600"/>
            </a:xfrm>
            <a:custGeom>
              <a:rect b="b" l="l" r="r" t="t"/>
              <a:pathLst>
                <a:path extrusionOk="0" h="1704" w="1942">
                  <a:moveTo>
                    <a:pt x="977" y="322"/>
                  </a:moveTo>
                  <a:cubicBezTo>
                    <a:pt x="1048" y="322"/>
                    <a:pt x="1120" y="346"/>
                    <a:pt x="1191" y="370"/>
                  </a:cubicBezTo>
                  <a:cubicBezTo>
                    <a:pt x="1453" y="489"/>
                    <a:pt x="1572" y="811"/>
                    <a:pt x="1453" y="1072"/>
                  </a:cubicBezTo>
                  <a:cubicBezTo>
                    <a:pt x="1370" y="1263"/>
                    <a:pt x="1179" y="1382"/>
                    <a:pt x="977" y="1382"/>
                  </a:cubicBezTo>
                  <a:cubicBezTo>
                    <a:pt x="905" y="1382"/>
                    <a:pt x="822" y="1358"/>
                    <a:pt x="763" y="1334"/>
                  </a:cubicBezTo>
                  <a:cubicBezTo>
                    <a:pt x="489" y="1215"/>
                    <a:pt x="382" y="894"/>
                    <a:pt x="501" y="632"/>
                  </a:cubicBezTo>
                  <a:cubicBezTo>
                    <a:pt x="584" y="441"/>
                    <a:pt x="774" y="322"/>
                    <a:pt x="977" y="322"/>
                  </a:cubicBezTo>
                  <a:close/>
                  <a:moveTo>
                    <a:pt x="977" y="1"/>
                  </a:moveTo>
                  <a:cubicBezTo>
                    <a:pt x="643" y="1"/>
                    <a:pt x="334" y="191"/>
                    <a:pt x="203" y="501"/>
                  </a:cubicBezTo>
                  <a:cubicBezTo>
                    <a:pt x="1" y="930"/>
                    <a:pt x="191" y="1430"/>
                    <a:pt x="620" y="1632"/>
                  </a:cubicBezTo>
                  <a:cubicBezTo>
                    <a:pt x="739" y="1680"/>
                    <a:pt x="858" y="1704"/>
                    <a:pt x="977" y="1704"/>
                  </a:cubicBezTo>
                  <a:cubicBezTo>
                    <a:pt x="1310" y="1704"/>
                    <a:pt x="1608" y="1513"/>
                    <a:pt x="1751" y="1203"/>
                  </a:cubicBezTo>
                  <a:cubicBezTo>
                    <a:pt x="1941" y="775"/>
                    <a:pt x="1751" y="275"/>
                    <a:pt x="1334" y="72"/>
                  </a:cubicBezTo>
                  <a:cubicBezTo>
                    <a:pt x="1215" y="25"/>
                    <a:pt x="1096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9"/>
            <p:cNvSpPr/>
            <p:nvPr/>
          </p:nvSpPr>
          <p:spPr>
            <a:xfrm>
              <a:off x="5488175" y="2321550"/>
              <a:ext cx="55100" cy="55075"/>
            </a:xfrm>
            <a:custGeom>
              <a:rect b="b" l="l" r="r" t="t"/>
              <a:pathLst>
                <a:path extrusionOk="0" h="2203" w="2204">
                  <a:moveTo>
                    <a:pt x="1096" y="0"/>
                  </a:moveTo>
                  <a:cubicBezTo>
                    <a:pt x="489" y="0"/>
                    <a:pt x="0" y="489"/>
                    <a:pt x="0" y="1096"/>
                  </a:cubicBezTo>
                  <a:cubicBezTo>
                    <a:pt x="0" y="1715"/>
                    <a:pt x="489" y="2203"/>
                    <a:pt x="1096" y="2203"/>
                  </a:cubicBezTo>
                  <a:cubicBezTo>
                    <a:pt x="1715" y="2203"/>
                    <a:pt x="2203" y="1715"/>
                    <a:pt x="2203" y="1096"/>
                  </a:cubicBezTo>
                  <a:cubicBezTo>
                    <a:pt x="2203" y="489"/>
                    <a:pt x="1715" y="0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9"/>
            <p:cNvSpPr/>
            <p:nvPr/>
          </p:nvSpPr>
          <p:spPr>
            <a:xfrm>
              <a:off x="5496500" y="2329875"/>
              <a:ext cx="38425" cy="38425"/>
            </a:xfrm>
            <a:custGeom>
              <a:rect b="b" l="l" r="r" t="t"/>
              <a:pathLst>
                <a:path extrusionOk="0" h="1537" w="1537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cubicBezTo>
                    <a:pt x="1" y="1191"/>
                    <a:pt x="346" y="1537"/>
                    <a:pt x="763" y="1537"/>
                  </a:cubicBezTo>
                  <a:cubicBezTo>
                    <a:pt x="1191" y="1537"/>
                    <a:pt x="1537" y="1191"/>
                    <a:pt x="1537" y="763"/>
                  </a:cubicBezTo>
                  <a:cubicBezTo>
                    <a:pt x="1537" y="346"/>
                    <a:pt x="1191" y="1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9"/>
            <p:cNvSpPr/>
            <p:nvPr/>
          </p:nvSpPr>
          <p:spPr>
            <a:xfrm>
              <a:off x="5491750" y="2325725"/>
              <a:ext cx="50325" cy="46450"/>
            </a:xfrm>
            <a:custGeom>
              <a:rect b="b" l="l" r="r" t="t"/>
              <a:pathLst>
                <a:path extrusionOk="0" h="1858" w="2013">
                  <a:moveTo>
                    <a:pt x="953" y="333"/>
                  </a:moveTo>
                  <a:cubicBezTo>
                    <a:pt x="1048" y="333"/>
                    <a:pt x="1131" y="345"/>
                    <a:pt x="1203" y="381"/>
                  </a:cubicBezTo>
                  <a:cubicBezTo>
                    <a:pt x="1512" y="524"/>
                    <a:pt x="1643" y="881"/>
                    <a:pt x="1501" y="1179"/>
                  </a:cubicBezTo>
                  <a:cubicBezTo>
                    <a:pt x="1405" y="1393"/>
                    <a:pt x="1191" y="1536"/>
                    <a:pt x="953" y="1536"/>
                  </a:cubicBezTo>
                  <a:cubicBezTo>
                    <a:pt x="869" y="1536"/>
                    <a:pt x="786" y="1524"/>
                    <a:pt x="703" y="1476"/>
                  </a:cubicBezTo>
                  <a:cubicBezTo>
                    <a:pt x="560" y="1417"/>
                    <a:pt x="453" y="1298"/>
                    <a:pt x="393" y="1143"/>
                  </a:cubicBezTo>
                  <a:cubicBezTo>
                    <a:pt x="334" y="988"/>
                    <a:pt x="346" y="833"/>
                    <a:pt x="405" y="679"/>
                  </a:cubicBezTo>
                  <a:cubicBezTo>
                    <a:pt x="512" y="464"/>
                    <a:pt x="727" y="333"/>
                    <a:pt x="953" y="333"/>
                  </a:cubicBezTo>
                  <a:close/>
                  <a:moveTo>
                    <a:pt x="953" y="0"/>
                  </a:moveTo>
                  <a:cubicBezTo>
                    <a:pt x="596" y="0"/>
                    <a:pt x="262" y="214"/>
                    <a:pt x="107" y="548"/>
                  </a:cubicBezTo>
                  <a:cubicBezTo>
                    <a:pt x="12" y="774"/>
                    <a:pt x="0" y="1024"/>
                    <a:pt x="84" y="1262"/>
                  </a:cubicBezTo>
                  <a:cubicBezTo>
                    <a:pt x="179" y="1488"/>
                    <a:pt x="346" y="1679"/>
                    <a:pt x="572" y="1774"/>
                  </a:cubicBezTo>
                  <a:cubicBezTo>
                    <a:pt x="691" y="1834"/>
                    <a:pt x="822" y="1857"/>
                    <a:pt x="953" y="1857"/>
                  </a:cubicBezTo>
                  <a:cubicBezTo>
                    <a:pt x="1322" y="1857"/>
                    <a:pt x="1655" y="1643"/>
                    <a:pt x="1798" y="1322"/>
                  </a:cubicBezTo>
                  <a:cubicBezTo>
                    <a:pt x="2012" y="857"/>
                    <a:pt x="1810" y="298"/>
                    <a:pt x="1346" y="83"/>
                  </a:cubicBezTo>
                  <a:cubicBezTo>
                    <a:pt x="1215" y="36"/>
                    <a:pt x="1096" y="0"/>
                    <a:pt x="9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9"/>
            <p:cNvSpPr/>
            <p:nvPr/>
          </p:nvSpPr>
          <p:spPr>
            <a:xfrm>
              <a:off x="5579250" y="2121525"/>
              <a:ext cx="55100" cy="55100"/>
            </a:xfrm>
            <a:custGeom>
              <a:rect b="b" l="l" r="r" t="t"/>
              <a:pathLst>
                <a:path extrusionOk="0" h="2204" w="2204">
                  <a:moveTo>
                    <a:pt x="1108" y="0"/>
                  </a:moveTo>
                  <a:cubicBezTo>
                    <a:pt x="501" y="0"/>
                    <a:pt x="1" y="500"/>
                    <a:pt x="1" y="1108"/>
                  </a:cubicBezTo>
                  <a:cubicBezTo>
                    <a:pt x="1" y="1715"/>
                    <a:pt x="501" y="2203"/>
                    <a:pt x="1108" y="2203"/>
                  </a:cubicBezTo>
                  <a:cubicBezTo>
                    <a:pt x="1715" y="2203"/>
                    <a:pt x="2203" y="1715"/>
                    <a:pt x="2203" y="1108"/>
                  </a:cubicBezTo>
                  <a:cubicBezTo>
                    <a:pt x="2203" y="500"/>
                    <a:pt x="1715" y="0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9"/>
            <p:cNvSpPr/>
            <p:nvPr/>
          </p:nvSpPr>
          <p:spPr>
            <a:xfrm>
              <a:off x="5587900" y="2130150"/>
              <a:ext cx="38125" cy="38125"/>
            </a:xfrm>
            <a:custGeom>
              <a:rect b="b" l="l" r="r" t="t"/>
              <a:pathLst>
                <a:path extrusionOk="0" h="1525" w="1525">
                  <a:moveTo>
                    <a:pt x="762" y="1"/>
                  </a:moveTo>
                  <a:cubicBezTo>
                    <a:pt x="333" y="1"/>
                    <a:pt x="0" y="334"/>
                    <a:pt x="0" y="763"/>
                  </a:cubicBezTo>
                  <a:cubicBezTo>
                    <a:pt x="0" y="1179"/>
                    <a:pt x="333" y="1525"/>
                    <a:pt x="762" y="1525"/>
                  </a:cubicBezTo>
                  <a:cubicBezTo>
                    <a:pt x="1179" y="1525"/>
                    <a:pt x="1524" y="1179"/>
                    <a:pt x="1524" y="763"/>
                  </a:cubicBezTo>
                  <a:cubicBezTo>
                    <a:pt x="1524" y="334"/>
                    <a:pt x="1179" y="1"/>
                    <a:pt x="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9"/>
            <p:cNvSpPr/>
            <p:nvPr/>
          </p:nvSpPr>
          <p:spPr>
            <a:xfrm>
              <a:off x="5582825" y="2125975"/>
              <a:ext cx="47950" cy="46475"/>
            </a:xfrm>
            <a:custGeom>
              <a:rect b="b" l="l" r="r" t="t"/>
              <a:pathLst>
                <a:path extrusionOk="0" h="1859" w="1918">
                  <a:moveTo>
                    <a:pt x="965" y="322"/>
                  </a:moveTo>
                  <a:cubicBezTo>
                    <a:pt x="1048" y="322"/>
                    <a:pt x="1132" y="346"/>
                    <a:pt x="1215" y="382"/>
                  </a:cubicBezTo>
                  <a:cubicBezTo>
                    <a:pt x="1358" y="441"/>
                    <a:pt x="1477" y="572"/>
                    <a:pt x="1525" y="715"/>
                  </a:cubicBezTo>
                  <a:cubicBezTo>
                    <a:pt x="1584" y="870"/>
                    <a:pt x="1584" y="1037"/>
                    <a:pt x="1513" y="1180"/>
                  </a:cubicBezTo>
                  <a:cubicBezTo>
                    <a:pt x="1417" y="1394"/>
                    <a:pt x="1203" y="1537"/>
                    <a:pt x="965" y="1537"/>
                  </a:cubicBezTo>
                  <a:cubicBezTo>
                    <a:pt x="882" y="1537"/>
                    <a:pt x="786" y="1513"/>
                    <a:pt x="715" y="1477"/>
                  </a:cubicBezTo>
                  <a:cubicBezTo>
                    <a:pt x="572" y="1406"/>
                    <a:pt x="453" y="1287"/>
                    <a:pt x="394" y="1144"/>
                  </a:cubicBezTo>
                  <a:cubicBezTo>
                    <a:pt x="346" y="989"/>
                    <a:pt x="346" y="822"/>
                    <a:pt x="417" y="680"/>
                  </a:cubicBezTo>
                  <a:cubicBezTo>
                    <a:pt x="513" y="465"/>
                    <a:pt x="727" y="322"/>
                    <a:pt x="965" y="322"/>
                  </a:cubicBezTo>
                  <a:close/>
                  <a:moveTo>
                    <a:pt x="965" y="1"/>
                  </a:moveTo>
                  <a:cubicBezTo>
                    <a:pt x="596" y="1"/>
                    <a:pt x="274" y="215"/>
                    <a:pt x="120" y="549"/>
                  </a:cubicBezTo>
                  <a:cubicBezTo>
                    <a:pt x="13" y="763"/>
                    <a:pt x="1" y="1025"/>
                    <a:pt x="96" y="1251"/>
                  </a:cubicBezTo>
                  <a:cubicBezTo>
                    <a:pt x="179" y="1489"/>
                    <a:pt x="358" y="1668"/>
                    <a:pt x="572" y="1775"/>
                  </a:cubicBezTo>
                  <a:cubicBezTo>
                    <a:pt x="703" y="1835"/>
                    <a:pt x="834" y="1858"/>
                    <a:pt x="965" y="1858"/>
                  </a:cubicBezTo>
                  <a:cubicBezTo>
                    <a:pt x="1322" y="1858"/>
                    <a:pt x="1656" y="1644"/>
                    <a:pt x="1810" y="1311"/>
                  </a:cubicBezTo>
                  <a:cubicBezTo>
                    <a:pt x="1906" y="1084"/>
                    <a:pt x="1918" y="834"/>
                    <a:pt x="1834" y="608"/>
                  </a:cubicBezTo>
                  <a:cubicBezTo>
                    <a:pt x="1751" y="370"/>
                    <a:pt x="1572" y="191"/>
                    <a:pt x="1346" y="84"/>
                  </a:cubicBezTo>
                  <a:cubicBezTo>
                    <a:pt x="1227" y="25"/>
                    <a:pt x="1096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9"/>
            <p:cNvSpPr/>
            <p:nvPr/>
          </p:nvSpPr>
          <p:spPr>
            <a:xfrm>
              <a:off x="5444425" y="2118550"/>
              <a:ext cx="223850" cy="257200"/>
            </a:xfrm>
            <a:custGeom>
              <a:rect b="b" l="l" r="r" t="t"/>
              <a:pathLst>
                <a:path extrusionOk="0" h="10288" w="8954">
                  <a:moveTo>
                    <a:pt x="3572" y="0"/>
                  </a:moveTo>
                  <a:lnTo>
                    <a:pt x="0" y="7823"/>
                  </a:lnTo>
                  <a:lnTo>
                    <a:pt x="5394" y="10287"/>
                  </a:lnTo>
                  <a:lnTo>
                    <a:pt x="8954" y="2453"/>
                  </a:lnTo>
                  <a:lnTo>
                    <a:pt x="35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9"/>
            <p:cNvSpPr/>
            <p:nvPr/>
          </p:nvSpPr>
          <p:spPr>
            <a:xfrm>
              <a:off x="5595625" y="2195350"/>
              <a:ext cx="209575" cy="235175"/>
            </a:xfrm>
            <a:custGeom>
              <a:rect b="b" l="l" r="r" t="t"/>
              <a:pathLst>
                <a:path extrusionOk="0" h="9407" w="8383">
                  <a:moveTo>
                    <a:pt x="3215" y="0"/>
                  </a:moveTo>
                  <a:lnTo>
                    <a:pt x="1" y="7037"/>
                  </a:lnTo>
                  <a:lnTo>
                    <a:pt x="5168" y="9406"/>
                  </a:lnTo>
                  <a:lnTo>
                    <a:pt x="8383" y="2358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9"/>
            <p:cNvSpPr/>
            <p:nvPr/>
          </p:nvSpPr>
          <p:spPr>
            <a:xfrm>
              <a:off x="5742675" y="2269450"/>
              <a:ext cx="194100" cy="214050"/>
            </a:xfrm>
            <a:custGeom>
              <a:rect b="b" l="l" r="r" t="t"/>
              <a:pathLst>
                <a:path extrusionOk="0" h="8562" w="7764">
                  <a:moveTo>
                    <a:pt x="2894" y="1"/>
                  </a:moveTo>
                  <a:lnTo>
                    <a:pt x="0" y="6335"/>
                  </a:lnTo>
                  <a:lnTo>
                    <a:pt x="4870" y="8561"/>
                  </a:lnTo>
                  <a:lnTo>
                    <a:pt x="7763" y="2215"/>
                  </a:lnTo>
                  <a:lnTo>
                    <a:pt x="28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9"/>
            <p:cNvSpPr/>
            <p:nvPr/>
          </p:nvSpPr>
          <p:spPr>
            <a:xfrm>
              <a:off x="5870075" y="2333750"/>
              <a:ext cx="153600" cy="183075"/>
            </a:xfrm>
            <a:custGeom>
              <a:rect b="b" l="l" r="r" t="t"/>
              <a:pathLst>
                <a:path extrusionOk="0" h="7323" w="6144">
                  <a:moveTo>
                    <a:pt x="2596" y="1"/>
                  </a:moveTo>
                  <a:lnTo>
                    <a:pt x="0" y="5704"/>
                  </a:lnTo>
                  <a:lnTo>
                    <a:pt x="3548" y="7323"/>
                  </a:lnTo>
                  <a:lnTo>
                    <a:pt x="6144" y="1620"/>
                  </a:lnTo>
                  <a:lnTo>
                    <a:pt x="25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9"/>
            <p:cNvSpPr/>
            <p:nvPr/>
          </p:nvSpPr>
          <p:spPr>
            <a:xfrm>
              <a:off x="5483125" y="2332325"/>
              <a:ext cx="64900" cy="33450"/>
            </a:xfrm>
            <a:custGeom>
              <a:rect b="b" l="l" r="r" t="t"/>
              <a:pathLst>
                <a:path extrusionOk="0" h="1338" w="2596">
                  <a:moveTo>
                    <a:pt x="215" y="0"/>
                  </a:moveTo>
                  <a:cubicBezTo>
                    <a:pt x="137" y="0"/>
                    <a:pt x="72" y="35"/>
                    <a:pt x="48" y="93"/>
                  </a:cubicBezTo>
                  <a:cubicBezTo>
                    <a:pt x="0" y="188"/>
                    <a:pt x="60" y="296"/>
                    <a:pt x="167" y="355"/>
                  </a:cubicBezTo>
                  <a:lnTo>
                    <a:pt x="2286" y="1308"/>
                  </a:lnTo>
                  <a:cubicBezTo>
                    <a:pt x="2323" y="1328"/>
                    <a:pt x="2361" y="1337"/>
                    <a:pt x="2397" y="1337"/>
                  </a:cubicBezTo>
                  <a:cubicBezTo>
                    <a:pt x="2466" y="1337"/>
                    <a:pt x="2529" y="1303"/>
                    <a:pt x="2560" y="1248"/>
                  </a:cubicBezTo>
                  <a:cubicBezTo>
                    <a:pt x="2596" y="1153"/>
                    <a:pt x="2548" y="1034"/>
                    <a:pt x="2429" y="986"/>
                  </a:cubicBezTo>
                  <a:lnTo>
                    <a:pt x="322" y="22"/>
                  </a:lnTo>
                  <a:cubicBezTo>
                    <a:pt x="285" y="7"/>
                    <a:pt x="249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9"/>
            <p:cNvSpPr/>
            <p:nvPr/>
          </p:nvSpPr>
          <p:spPr>
            <a:xfrm>
              <a:off x="5574500" y="2132400"/>
              <a:ext cx="64900" cy="33500"/>
            </a:xfrm>
            <a:custGeom>
              <a:rect b="b" l="l" r="r" t="t"/>
              <a:pathLst>
                <a:path extrusionOk="0" h="1340" w="2596">
                  <a:moveTo>
                    <a:pt x="199" y="1"/>
                  </a:moveTo>
                  <a:cubicBezTo>
                    <a:pt x="126" y="1"/>
                    <a:pt x="60" y="38"/>
                    <a:pt x="36" y="101"/>
                  </a:cubicBezTo>
                  <a:cubicBezTo>
                    <a:pt x="0" y="184"/>
                    <a:pt x="48" y="304"/>
                    <a:pt x="167" y="351"/>
                  </a:cubicBezTo>
                  <a:lnTo>
                    <a:pt x="2274" y="1316"/>
                  </a:lnTo>
                  <a:cubicBezTo>
                    <a:pt x="2314" y="1331"/>
                    <a:pt x="2354" y="1339"/>
                    <a:pt x="2390" y="1339"/>
                  </a:cubicBezTo>
                  <a:cubicBezTo>
                    <a:pt x="2464" y="1339"/>
                    <a:pt x="2524" y="1308"/>
                    <a:pt x="2548" y="1244"/>
                  </a:cubicBezTo>
                  <a:cubicBezTo>
                    <a:pt x="2596" y="1161"/>
                    <a:pt x="2536" y="1042"/>
                    <a:pt x="2429" y="994"/>
                  </a:cubicBezTo>
                  <a:lnTo>
                    <a:pt x="310" y="30"/>
                  </a:lnTo>
                  <a:cubicBezTo>
                    <a:pt x="274" y="10"/>
                    <a:pt x="236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9"/>
            <p:cNvSpPr/>
            <p:nvPr/>
          </p:nvSpPr>
          <p:spPr>
            <a:xfrm>
              <a:off x="5638800" y="2391775"/>
              <a:ext cx="58650" cy="30125"/>
            </a:xfrm>
            <a:custGeom>
              <a:rect b="b" l="l" r="r" t="t"/>
              <a:pathLst>
                <a:path extrusionOk="0" h="1205" w="2346">
                  <a:moveTo>
                    <a:pt x="190" y="1"/>
                  </a:moveTo>
                  <a:cubicBezTo>
                    <a:pt x="125" y="1"/>
                    <a:pt x="71" y="30"/>
                    <a:pt x="48" y="85"/>
                  </a:cubicBezTo>
                  <a:cubicBezTo>
                    <a:pt x="0" y="168"/>
                    <a:pt x="60" y="263"/>
                    <a:pt x="155" y="311"/>
                  </a:cubicBezTo>
                  <a:lnTo>
                    <a:pt x="2060" y="1180"/>
                  </a:lnTo>
                  <a:cubicBezTo>
                    <a:pt x="2092" y="1196"/>
                    <a:pt x="2128" y="1204"/>
                    <a:pt x="2162" y="1204"/>
                  </a:cubicBezTo>
                  <a:cubicBezTo>
                    <a:pt x="2227" y="1204"/>
                    <a:pt x="2286" y="1175"/>
                    <a:pt x="2310" y="1120"/>
                  </a:cubicBezTo>
                  <a:cubicBezTo>
                    <a:pt x="2346" y="1037"/>
                    <a:pt x="2298" y="930"/>
                    <a:pt x="2191" y="882"/>
                  </a:cubicBezTo>
                  <a:lnTo>
                    <a:pt x="298" y="25"/>
                  </a:lnTo>
                  <a:cubicBezTo>
                    <a:pt x="261" y="9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9"/>
            <p:cNvSpPr/>
            <p:nvPr/>
          </p:nvSpPr>
          <p:spPr>
            <a:xfrm>
              <a:off x="5720950" y="2211775"/>
              <a:ext cx="58650" cy="30250"/>
            </a:xfrm>
            <a:custGeom>
              <a:rect b="b" l="l" r="r" t="t"/>
              <a:pathLst>
                <a:path extrusionOk="0" h="1210" w="2346">
                  <a:moveTo>
                    <a:pt x="195" y="0"/>
                  </a:moveTo>
                  <a:cubicBezTo>
                    <a:pt x="126" y="0"/>
                    <a:pt x="61" y="35"/>
                    <a:pt x="36" y="93"/>
                  </a:cubicBezTo>
                  <a:cubicBezTo>
                    <a:pt x="0" y="165"/>
                    <a:pt x="60" y="272"/>
                    <a:pt x="155" y="319"/>
                  </a:cubicBezTo>
                  <a:lnTo>
                    <a:pt x="2060" y="1189"/>
                  </a:lnTo>
                  <a:cubicBezTo>
                    <a:pt x="2089" y="1203"/>
                    <a:pt x="2120" y="1210"/>
                    <a:pt x="2151" y="1210"/>
                  </a:cubicBezTo>
                  <a:cubicBezTo>
                    <a:pt x="2220" y="1210"/>
                    <a:pt x="2285" y="1175"/>
                    <a:pt x="2310" y="1117"/>
                  </a:cubicBezTo>
                  <a:cubicBezTo>
                    <a:pt x="2346" y="1046"/>
                    <a:pt x="2286" y="939"/>
                    <a:pt x="2191" y="891"/>
                  </a:cubicBezTo>
                  <a:lnTo>
                    <a:pt x="286" y="22"/>
                  </a:lnTo>
                  <a:cubicBezTo>
                    <a:pt x="257" y="7"/>
                    <a:pt x="225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9"/>
            <p:cNvSpPr/>
            <p:nvPr/>
          </p:nvSpPr>
          <p:spPr>
            <a:xfrm>
              <a:off x="5771850" y="2441850"/>
              <a:ext cx="52400" cy="27175"/>
            </a:xfrm>
            <a:custGeom>
              <a:rect b="b" l="l" r="r" t="t"/>
              <a:pathLst>
                <a:path extrusionOk="0" h="1087" w="2096">
                  <a:moveTo>
                    <a:pt x="168" y="1"/>
                  </a:moveTo>
                  <a:cubicBezTo>
                    <a:pt x="107" y="1"/>
                    <a:pt x="48" y="33"/>
                    <a:pt x="24" y="82"/>
                  </a:cubicBezTo>
                  <a:cubicBezTo>
                    <a:pt x="0" y="153"/>
                    <a:pt x="36" y="248"/>
                    <a:pt x="131" y="284"/>
                  </a:cubicBezTo>
                  <a:lnTo>
                    <a:pt x="1846" y="1070"/>
                  </a:lnTo>
                  <a:cubicBezTo>
                    <a:pt x="1871" y="1081"/>
                    <a:pt x="1899" y="1086"/>
                    <a:pt x="1927" y="1086"/>
                  </a:cubicBezTo>
                  <a:cubicBezTo>
                    <a:pt x="1988" y="1086"/>
                    <a:pt x="2047" y="1060"/>
                    <a:pt x="2072" y="1010"/>
                  </a:cubicBezTo>
                  <a:cubicBezTo>
                    <a:pt x="2096" y="939"/>
                    <a:pt x="2060" y="844"/>
                    <a:pt x="1965" y="796"/>
                  </a:cubicBezTo>
                  <a:lnTo>
                    <a:pt x="250" y="22"/>
                  </a:lnTo>
                  <a:cubicBezTo>
                    <a:pt x="224" y="7"/>
                    <a:pt x="19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9"/>
            <p:cNvSpPr/>
            <p:nvPr/>
          </p:nvSpPr>
          <p:spPr>
            <a:xfrm>
              <a:off x="5845650" y="2279925"/>
              <a:ext cx="52725" cy="27175"/>
            </a:xfrm>
            <a:custGeom>
              <a:rect b="b" l="l" r="r" t="t"/>
              <a:pathLst>
                <a:path extrusionOk="0" h="1087" w="2109">
                  <a:moveTo>
                    <a:pt x="169" y="1"/>
                  </a:moveTo>
                  <a:cubicBezTo>
                    <a:pt x="108" y="1"/>
                    <a:pt x="53" y="33"/>
                    <a:pt x="37" y="82"/>
                  </a:cubicBezTo>
                  <a:cubicBezTo>
                    <a:pt x="1" y="153"/>
                    <a:pt x="48" y="249"/>
                    <a:pt x="132" y="284"/>
                  </a:cubicBezTo>
                  <a:lnTo>
                    <a:pt x="1846" y="1070"/>
                  </a:lnTo>
                  <a:cubicBezTo>
                    <a:pt x="1876" y="1081"/>
                    <a:pt x="1905" y="1086"/>
                    <a:pt x="1933" y="1086"/>
                  </a:cubicBezTo>
                  <a:cubicBezTo>
                    <a:pt x="1995" y="1086"/>
                    <a:pt x="2048" y="1060"/>
                    <a:pt x="2073" y="1011"/>
                  </a:cubicBezTo>
                  <a:cubicBezTo>
                    <a:pt x="2108" y="939"/>
                    <a:pt x="2061" y="844"/>
                    <a:pt x="1965" y="796"/>
                  </a:cubicBezTo>
                  <a:lnTo>
                    <a:pt x="251" y="22"/>
                  </a:lnTo>
                  <a:cubicBezTo>
                    <a:pt x="225" y="7"/>
                    <a:pt x="196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9"/>
            <p:cNvSpPr/>
            <p:nvPr/>
          </p:nvSpPr>
          <p:spPr>
            <a:xfrm>
              <a:off x="5528350" y="2216175"/>
              <a:ext cx="66100" cy="66100"/>
            </a:xfrm>
            <a:custGeom>
              <a:rect b="b" l="l" r="r" t="t"/>
              <a:pathLst>
                <a:path extrusionOk="0" h="2644" w="2644">
                  <a:moveTo>
                    <a:pt x="1322" y="1"/>
                  </a:moveTo>
                  <a:cubicBezTo>
                    <a:pt x="584" y="1"/>
                    <a:pt x="1" y="584"/>
                    <a:pt x="1" y="1322"/>
                  </a:cubicBezTo>
                  <a:cubicBezTo>
                    <a:pt x="1" y="2048"/>
                    <a:pt x="584" y="2644"/>
                    <a:pt x="1322" y="2644"/>
                  </a:cubicBezTo>
                  <a:cubicBezTo>
                    <a:pt x="2049" y="2644"/>
                    <a:pt x="2644" y="2048"/>
                    <a:pt x="2644" y="1322"/>
                  </a:cubicBezTo>
                  <a:cubicBezTo>
                    <a:pt x="2644" y="584"/>
                    <a:pt x="2049" y="1"/>
                    <a:pt x="1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9"/>
            <p:cNvSpPr/>
            <p:nvPr/>
          </p:nvSpPr>
          <p:spPr>
            <a:xfrm>
              <a:off x="5538175" y="2226000"/>
              <a:ext cx="46175" cy="46150"/>
            </a:xfrm>
            <a:custGeom>
              <a:rect b="b" l="l" r="r" t="t"/>
              <a:pathLst>
                <a:path extrusionOk="0" h="1846" w="1847">
                  <a:moveTo>
                    <a:pt x="929" y="0"/>
                  </a:moveTo>
                  <a:cubicBezTo>
                    <a:pt x="417" y="0"/>
                    <a:pt x="1" y="417"/>
                    <a:pt x="1" y="929"/>
                  </a:cubicBezTo>
                  <a:cubicBezTo>
                    <a:pt x="1" y="1429"/>
                    <a:pt x="417" y="1846"/>
                    <a:pt x="929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0"/>
                    <a:pt x="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9"/>
            <p:cNvSpPr/>
            <p:nvPr/>
          </p:nvSpPr>
          <p:spPr>
            <a:xfrm>
              <a:off x="5679575" y="2287025"/>
              <a:ext cx="59550" cy="59550"/>
            </a:xfrm>
            <a:custGeom>
              <a:rect b="b" l="l" r="r" t="t"/>
              <a:pathLst>
                <a:path extrusionOk="0" h="2382" w="2382">
                  <a:moveTo>
                    <a:pt x="1191" y="0"/>
                  </a:moveTo>
                  <a:cubicBezTo>
                    <a:pt x="536" y="0"/>
                    <a:pt x="0" y="524"/>
                    <a:pt x="0" y="1191"/>
                  </a:cubicBezTo>
                  <a:cubicBezTo>
                    <a:pt x="0" y="1846"/>
                    <a:pt x="536" y="2381"/>
                    <a:pt x="1191" y="2381"/>
                  </a:cubicBezTo>
                  <a:cubicBezTo>
                    <a:pt x="1846" y="2381"/>
                    <a:pt x="2381" y="1846"/>
                    <a:pt x="2381" y="1191"/>
                  </a:cubicBezTo>
                  <a:cubicBezTo>
                    <a:pt x="2381" y="524"/>
                    <a:pt x="1846" y="0"/>
                    <a:pt x="1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9"/>
            <p:cNvSpPr/>
            <p:nvPr/>
          </p:nvSpPr>
          <p:spPr>
            <a:xfrm>
              <a:off x="5688800" y="2295950"/>
              <a:ext cx="41100" cy="41400"/>
            </a:xfrm>
            <a:custGeom>
              <a:rect b="b" l="l" r="r" t="t"/>
              <a:pathLst>
                <a:path extrusionOk="0" h="1656" w="1644">
                  <a:moveTo>
                    <a:pt x="822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274" y="1655"/>
                    <a:pt x="1643" y="1286"/>
                    <a:pt x="1643" y="834"/>
                  </a:cubicBezTo>
                  <a:cubicBezTo>
                    <a:pt x="1643" y="370"/>
                    <a:pt x="1274" y="0"/>
                    <a:pt x="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9"/>
            <p:cNvSpPr/>
            <p:nvPr/>
          </p:nvSpPr>
          <p:spPr>
            <a:xfrm>
              <a:off x="5808450" y="2347450"/>
              <a:ext cx="53600" cy="53600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55"/>
                    <a:pt x="477" y="2143"/>
                    <a:pt x="1072" y="2143"/>
                  </a:cubicBezTo>
                  <a:cubicBezTo>
                    <a:pt x="1656" y="2143"/>
                    <a:pt x="2144" y="1655"/>
                    <a:pt x="2144" y="1072"/>
                  </a:cubicBezTo>
                  <a:cubicBezTo>
                    <a:pt x="2144" y="476"/>
                    <a:pt x="1656" y="0"/>
                    <a:pt x="1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9"/>
            <p:cNvSpPr/>
            <p:nvPr/>
          </p:nvSpPr>
          <p:spPr>
            <a:xfrm>
              <a:off x="5816500" y="2355475"/>
              <a:ext cx="37225" cy="37225"/>
            </a:xfrm>
            <a:custGeom>
              <a:rect b="b" l="l" r="r" t="t"/>
              <a:pathLst>
                <a:path extrusionOk="0" h="1489" w="1489">
                  <a:moveTo>
                    <a:pt x="750" y="1"/>
                  </a:moveTo>
                  <a:cubicBezTo>
                    <a:pt x="333" y="1"/>
                    <a:pt x="0" y="334"/>
                    <a:pt x="0" y="751"/>
                  </a:cubicBezTo>
                  <a:cubicBezTo>
                    <a:pt x="0" y="1156"/>
                    <a:pt x="333" y="1489"/>
                    <a:pt x="750" y="1489"/>
                  </a:cubicBezTo>
                  <a:cubicBezTo>
                    <a:pt x="1155" y="1489"/>
                    <a:pt x="1488" y="1156"/>
                    <a:pt x="1488" y="751"/>
                  </a:cubicBezTo>
                  <a:cubicBezTo>
                    <a:pt x="1488" y="334"/>
                    <a:pt x="1155" y="1"/>
                    <a:pt x="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9"/>
            <p:cNvSpPr/>
            <p:nvPr/>
          </p:nvSpPr>
          <p:spPr>
            <a:xfrm>
              <a:off x="5925725" y="2402500"/>
              <a:ext cx="48250" cy="48250"/>
            </a:xfrm>
            <a:custGeom>
              <a:rect b="b" l="l" r="r" t="t"/>
              <a:pathLst>
                <a:path extrusionOk="0" h="1930" w="1930">
                  <a:moveTo>
                    <a:pt x="965" y="1"/>
                  </a:moveTo>
                  <a:cubicBezTo>
                    <a:pt x="441" y="1"/>
                    <a:pt x="1" y="429"/>
                    <a:pt x="1" y="965"/>
                  </a:cubicBezTo>
                  <a:cubicBezTo>
                    <a:pt x="1" y="1489"/>
                    <a:pt x="441" y="1930"/>
                    <a:pt x="965" y="1930"/>
                  </a:cubicBezTo>
                  <a:cubicBezTo>
                    <a:pt x="1501" y="1930"/>
                    <a:pt x="1929" y="1489"/>
                    <a:pt x="1929" y="965"/>
                  </a:cubicBezTo>
                  <a:cubicBezTo>
                    <a:pt x="1929" y="429"/>
                    <a:pt x="1501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9"/>
            <p:cNvSpPr/>
            <p:nvPr/>
          </p:nvSpPr>
          <p:spPr>
            <a:xfrm>
              <a:off x="5933175" y="2409650"/>
              <a:ext cx="33350" cy="33650"/>
            </a:xfrm>
            <a:custGeom>
              <a:rect b="b" l="l" r="r" t="t"/>
              <a:pathLst>
                <a:path extrusionOk="0" h="1346" w="1334">
                  <a:moveTo>
                    <a:pt x="667" y="1"/>
                  </a:moveTo>
                  <a:cubicBezTo>
                    <a:pt x="298" y="1"/>
                    <a:pt x="0" y="298"/>
                    <a:pt x="0" y="679"/>
                  </a:cubicBezTo>
                  <a:cubicBezTo>
                    <a:pt x="0" y="1048"/>
                    <a:pt x="298" y="1346"/>
                    <a:pt x="667" y="1346"/>
                  </a:cubicBezTo>
                  <a:cubicBezTo>
                    <a:pt x="1036" y="1346"/>
                    <a:pt x="1334" y="1048"/>
                    <a:pt x="1334" y="679"/>
                  </a:cubicBezTo>
                  <a:cubicBezTo>
                    <a:pt x="1334" y="298"/>
                    <a:pt x="1036" y="1"/>
                    <a:pt x="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9"/>
            <p:cNvSpPr/>
            <p:nvPr/>
          </p:nvSpPr>
          <p:spPr>
            <a:xfrm>
              <a:off x="5892700" y="2487525"/>
              <a:ext cx="47650" cy="24350"/>
            </a:xfrm>
            <a:custGeom>
              <a:rect b="b" l="l" r="r" t="t"/>
              <a:pathLst>
                <a:path extrusionOk="0" h="974" w="1906">
                  <a:moveTo>
                    <a:pt x="157" y="0"/>
                  </a:moveTo>
                  <a:cubicBezTo>
                    <a:pt x="101" y="0"/>
                    <a:pt x="52" y="24"/>
                    <a:pt x="36" y="65"/>
                  </a:cubicBezTo>
                  <a:cubicBezTo>
                    <a:pt x="0" y="136"/>
                    <a:pt x="48" y="219"/>
                    <a:pt x="131" y="255"/>
                  </a:cubicBezTo>
                  <a:lnTo>
                    <a:pt x="1667" y="958"/>
                  </a:lnTo>
                  <a:cubicBezTo>
                    <a:pt x="1693" y="969"/>
                    <a:pt x="1720" y="974"/>
                    <a:pt x="1745" y="974"/>
                  </a:cubicBezTo>
                  <a:cubicBezTo>
                    <a:pt x="1802" y="974"/>
                    <a:pt x="1853" y="947"/>
                    <a:pt x="1869" y="898"/>
                  </a:cubicBezTo>
                  <a:cubicBezTo>
                    <a:pt x="1905" y="838"/>
                    <a:pt x="1857" y="755"/>
                    <a:pt x="1774" y="719"/>
                  </a:cubicBezTo>
                  <a:lnTo>
                    <a:pt x="238" y="17"/>
                  </a:lnTo>
                  <a:cubicBezTo>
                    <a:pt x="211" y="5"/>
                    <a:pt x="184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9"/>
            <p:cNvSpPr/>
            <p:nvPr/>
          </p:nvSpPr>
          <p:spPr>
            <a:xfrm>
              <a:off x="5959375" y="2341675"/>
              <a:ext cx="47350" cy="24375"/>
            </a:xfrm>
            <a:custGeom>
              <a:rect b="b" l="l" r="r" t="t"/>
              <a:pathLst>
                <a:path extrusionOk="0" h="975" w="1894">
                  <a:moveTo>
                    <a:pt x="150" y="0"/>
                  </a:moveTo>
                  <a:cubicBezTo>
                    <a:pt x="96" y="0"/>
                    <a:pt x="49" y="27"/>
                    <a:pt x="24" y="76"/>
                  </a:cubicBezTo>
                  <a:cubicBezTo>
                    <a:pt x="0" y="136"/>
                    <a:pt x="36" y="219"/>
                    <a:pt x="119" y="255"/>
                  </a:cubicBezTo>
                  <a:lnTo>
                    <a:pt x="1655" y="957"/>
                  </a:lnTo>
                  <a:cubicBezTo>
                    <a:pt x="1682" y="969"/>
                    <a:pt x="1710" y="974"/>
                    <a:pt x="1736" y="974"/>
                  </a:cubicBezTo>
                  <a:cubicBezTo>
                    <a:pt x="1792" y="974"/>
                    <a:pt x="1841" y="950"/>
                    <a:pt x="1857" y="910"/>
                  </a:cubicBezTo>
                  <a:cubicBezTo>
                    <a:pt x="1893" y="838"/>
                    <a:pt x="1846" y="755"/>
                    <a:pt x="1774" y="719"/>
                  </a:cubicBezTo>
                  <a:lnTo>
                    <a:pt x="226" y="17"/>
                  </a:lnTo>
                  <a:cubicBezTo>
                    <a:pt x="200" y="6"/>
                    <a:pt x="175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9"/>
            <p:cNvSpPr/>
            <p:nvPr/>
          </p:nvSpPr>
          <p:spPr>
            <a:xfrm>
              <a:off x="6040025" y="2410500"/>
              <a:ext cx="87825" cy="154300"/>
            </a:xfrm>
            <a:custGeom>
              <a:rect b="b" l="l" r="r" t="t"/>
              <a:pathLst>
                <a:path extrusionOk="0" h="6172" w="3513">
                  <a:moveTo>
                    <a:pt x="2856" y="1"/>
                  </a:moveTo>
                  <a:cubicBezTo>
                    <a:pt x="2711" y="1"/>
                    <a:pt x="2574" y="89"/>
                    <a:pt x="2513" y="229"/>
                  </a:cubicBezTo>
                  <a:lnTo>
                    <a:pt x="84" y="5527"/>
                  </a:lnTo>
                  <a:cubicBezTo>
                    <a:pt x="1" y="5717"/>
                    <a:pt x="84" y="5944"/>
                    <a:pt x="274" y="6039"/>
                  </a:cubicBezTo>
                  <a:lnTo>
                    <a:pt x="501" y="6134"/>
                  </a:lnTo>
                  <a:cubicBezTo>
                    <a:pt x="552" y="6160"/>
                    <a:pt x="605" y="6171"/>
                    <a:pt x="658" y="6171"/>
                  </a:cubicBezTo>
                  <a:cubicBezTo>
                    <a:pt x="802" y="6171"/>
                    <a:pt x="940" y="6083"/>
                    <a:pt x="1001" y="5944"/>
                  </a:cubicBezTo>
                  <a:lnTo>
                    <a:pt x="3430" y="645"/>
                  </a:lnTo>
                  <a:cubicBezTo>
                    <a:pt x="3513" y="455"/>
                    <a:pt x="3430" y="229"/>
                    <a:pt x="3239" y="133"/>
                  </a:cubicBezTo>
                  <a:lnTo>
                    <a:pt x="3013" y="38"/>
                  </a:lnTo>
                  <a:cubicBezTo>
                    <a:pt x="2962" y="13"/>
                    <a:pt x="2908" y="1"/>
                    <a:pt x="2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9"/>
            <p:cNvSpPr/>
            <p:nvPr/>
          </p:nvSpPr>
          <p:spPr>
            <a:xfrm>
              <a:off x="5970075" y="2391600"/>
              <a:ext cx="146475" cy="155025"/>
            </a:xfrm>
            <a:custGeom>
              <a:rect b="b" l="l" r="r" t="t"/>
              <a:pathLst>
                <a:path extrusionOk="0" h="6201" w="5859">
                  <a:moveTo>
                    <a:pt x="2417" y="0"/>
                  </a:moveTo>
                  <a:cubicBezTo>
                    <a:pt x="2169" y="0"/>
                    <a:pt x="1928" y="140"/>
                    <a:pt x="1822" y="377"/>
                  </a:cubicBezTo>
                  <a:lnTo>
                    <a:pt x="144" y="4044"/>
                  </a:lnTo>
                  <a:cubicBezTo>
                    <a:pt x="1" y="4378"/>
                    <a:pt x="144" y="4759"/>
                    <a:pt x="465" y="4914"/>
                  </a:cubicBezTo>
                  <a:lnTo>
                    <a:pt x="3168" y="6140"/>
                  </a:lnTo>
                  <a:cubicBezTo>
                    <a:pt x="3257" y="6181"/>
                    <a:pt x="3349" y="6200"/>
                    <a:pt x="3439" y="6200"/>
                  </a:cubicBezTo>
                  <a:cubicBezTo>
                    <a:pt x="3688" y="6200"/>
                    <a:pt x="3923" y="6054"/>
                    <a:pt x="4037" y="5818"/>
                  </a:cubicBezTo>
                  <a:lnTo>
                    <a:pt x="5704" y="2151"/>
                  </a:lnTo>
                  <a:cubicBezTo>
                    <a:pt x="5859" y="1830"/>
                    <a:pt x="5716" y="1437"/>
                    <a:pt x="5382" y="1294"/>
                  </a:cubicBezTo>
                  <a:lnTo>
                    <a:pt x="2680" y="56"/>
                  </a:lnTo>
                  <a:cubicBezTo>
                    <a:pt x="2595" y="18"/>
                    <a:pt x="2506" y="0"/>
                    <a:pt x="2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9"/>
            <p:cNvSpPr/>
            <p:nvPr/>
          </p:nvSpPr>
          <p:spPr>
            <a:xfrm>
              <a:off x="5414650" y="2085475"/>
              <a:ext cx="148550" cy="261300"/>
            </a:xfrm>
            <a:custGeom>
              <a:rect b="b" l="l" r="r" t="t"/>
              <a:pathLst>
                <a:path extrusionOk="0" h="10452" w="5942">
                  <a:moveTo>
                    <a:pt x="4842" y="1"/>
                  </a:moveTo>
                  <a:cubicBezTo>
                    <a:pt x="4595" y="1"/>
                    <a:pt x="4356" y="147"/>
                    <a:pt x="4251" y="383"/>
                  </a:cubicBezTo>
                  <a:lnTo>
                    <a:pt x="143" y="9360"/>
                  </a:lnTo>
                  <a:cubicBezTo>
                    <a:pt x="1" y="9693"/>
                    <a:pt x="143" y="10074"/>
                    <a:pt x="477" y="10217"/>
                  </a:cubicBezTo>
                  <a:lnTo>
                    <a:pt x="834" y="10396"/>
                  </a:lnTo>
                  <a:cubicBezTo>
                    <a:pt x="922" y="10433"/>
                    <a:pt x="1013" y="10451"/>
                    <a:pt x="1102" y="10451"/>
                  </a:cubicBezTo>
                  <a:cubicBezTo>
                    <a:pt x="1352" y="10451"/>
                    <a:pt x="1589" y="10311"/>
                    <a:pt x="1703" y="10074"/>
                  </a:cubicBezTo>
                  <a:lnTo>
                    <a:pt x="5799" y="1085"/>
                  </a:lnTo>
                  <a:cubicBezTo>
                    <a:pt x="5942" y="764"/>
                    <a:pt x="5799" y="383"/>
                    <a:pt x="5477" y="228"/>
                  </a:cubicBezTo>
                  <a:lnTo>
                    <a:pt x="5108" y="61"/>
                  </a:lnTo>
                  <a:cubicBezTo>
                    <a:pt x="5023" y="20"/>
                    <a:pt x="4932" y="1"/>
                    <a:pt x="48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9"/>
            <p:cNvSpPr/>
            <p:nvPr/>
          </p:nvSpPr>
          <p:spPr>
            <a:xfrm>
              <a:off x="5567950" y="2165150"/>
              <a:ext cx="133675" cy="235075"/>
            </a:xfrm>
            <a:custGeom>
              <a:rect b="b" l="l" r="r" t="t"/>
              <a:pathLst>
                <a:path extrusionOk="0" h="9403" w="5347">
                  <a:moveTo>
                    <a:pt x="4347" y="0"/>
                  </a:moveTo>
                  <a:cubicBezTo>
                    <a:pt x="4126" y="0"/>
                    <a:pt x="3918" y="122"/>
                    <a:pt x="3822" y="339"/>
                  </a:cubicBezTo>
                  <a:lnTo>
                    <a:pt x="131" y="8423"/>
                  </a:lnTo>
                  <a:cubicBezTo>
                    <a:pt x="0" y="8721"/>
                    <a:pt x="119" y="9066"/>
                    <a:pt x="417" y="9197"/>
                  </a:cubicBezTo>
                  <a:lnTo>
                    <a:pt x="750" y="9352"/>
                  </a:lnTo>
                  <a:cubicBezTo>
                    <a:pt x="829" y="9386"/>
                    <a:pt x="910" y="9403"/>
                    <a:pt x="990" y="9403"/>
                  </a:cubicBezTo>
                  <a:cubicBezTo>
                    <a:pt x="1215" y="9403"/>
                    <a:pt x="1428" y="9274"/>
                    <a:pt x="1524" y="9054"/>
                  </a:cubicBezTo>
                  <a:lnTo>
                    <a:pt x="5215" y="982"/>
                  </a:lnTo>
                  <a:cubicBezTo>
                    <a:pt x="5346" y="684"/>
                    <a:pt x="5215" y="339"/>
                    <a:pt x="4930" y="196"/>
                  </a:cubicBezTo>
                  <a:lnTo>
                    <a:pt x="4596" y="53"/>
                  </a:lnTo>
                  <a:cubicBezTo>
                    <a:pt x="4515" y="18"/>
                    <a:pt x="4430" y="0"/>
                    <a:pt x="4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9"/>
            <p:cNvSpPr/>
            <p:nvPr/>
          </p:nvSpPr>
          <p:spPr>
            <a:xfrm>
              <a:off x="5712300" y="2239725"/>
              <a:ext cx="120575" cy="211600"/>
            </a:xfrm>
            <a:custGeom>
              <a:rect b="b" l="l" r="r" t="t"/>
              <a:pathLst>
                <a:path extrusionOk="0" h="8464" w="4823">
                  <a:moveTo>
                    <a:pt x="3924" y="0"/>
                  </a:moveTo>
                  <a:cubicBezTo>
                    <a:pt x="3720" y="0"/>
                    <a:pt x="3529" y="116"/>
                    <a:pt x="3442" y="309"/>
                  </a:cubicBezTo>
                  <a:lnTo>
                    <a:pt x="120" y="7583"/>
                  </a:lnTo>
                  <a:cubicBezTo>
                    <a:pt x="1" y="7845"/>
                    <a:pt x="120" y="8155"/>
                    <a:pt x="382" y="8286"/>
                  </a:cubicBezTo>
                  <a:lnTo>
                    <a:pt x="680" y="8417"/>
                  </a:lnTo>
                  <a:cubicBezTo>
                    <a:pt x="749" y="8448"/>
                    <a:pt x="822" y="8463"/>
                    <a:pt x="895" y="8463"/>
                  </a:cubicBezTo>
                  <a:cubicBezTo>
                    <a:pt x="1097" y="8463"/>
                    <a:pt x="1294" y="8348"/>
                    <a:pt x="1382" y="8155"/>
                  </a:cubicBezTo>
                  <a:lnTo>
                    <a:pt x="4704" y="880"/>
                  </a:lnTo>
                  <a:cubicBezTo>
                    <a:pt x="4823" y="618"/>
                    <a:pt x="4704" y="309"/>
                    <a:pt x="4442" y="190"/>
                  </a:cubicBezTo>
                  <a:lnTo>
                    <a:pt x="4144" y="47"/>
                  </a:lnTo>
                  <a:cubicBezTo>
                    <a:pt x="4072" y="15"/>
                    <a:pt x="3997" y="0"/>
                    <a:pt x="3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9"/>
            <p:cNvSpPr/>
            <p:nvPr/>
          </p:nvSpPr>
          <p:spPr>
            <a:xfrm>
              <a:off x="5840900" y="2306225"/>
              <a:ext cx="108375" cy="190525"/>
            </a:xfrm>
            <a:custGeom>
              <a:rect b="b" l="l" r="r" t="t"/>
              <a:pathLst>
                <a:path extrusionOk="0" h="7621" w="4335">
                  <a:moveTo>
                    <a:pt x="3533" y="0"/>
                  </a:moveTo>
                  <a:cubicBezTo>
                    <a:pt x="3351" y="0"/>
                    <a:pt x="3175" y="105"/>
                    <a:pt x="3096" y="280"/>
                  </a:cubicBezTo>
                  <a:lnTo>
                    <a:pt x="108" y="6828"/>
                  </a:lnTo>
                  <a:cubicBezTo>
                    <a:pt x="0" y="7067"/>
                    <a:pt x="108" y="7340"/>
                    <a:pt x="346" y="7459"/>
                  </a:cubicBezTo>
                  <a:lnTo>
                    <a:pt x="619" y="7578"/>
                  </a:lnTo>
                  <a:cubicBezTo>
                    <a:pt x="682" y="7607"/>
                    <a:pt x="747" y="7620"/>
                    <a:pt x="811" y="7620"/>
                  </a:cubicBezTo>
                  <a:cubicBezTo>
                    <a:pt x="990" y="7620"/>
                    <a:pt x="1160" y="7516"/>
                    <a:pt x="1239" y="7340"/>
                  </a:cubicBezTo>
                  <a:lnTo>
                    <a:pt x="4227" y="792"/>
                  </a:lnTo>
                  <a:cubicBezTo>
                    <a:pt x="4334" y="554"/>
                    <a:pt x="4239" y="280"/>
                    <a:pt x="3989" y="173"/>
                  </a:cubicBezTo>
                  <a:lnTo>
                    <a:pt x="3727" y="42"/>
                  </a:lnTo>
                  <a:cubicBezTo>
                    <a:pt x="3664" y="14"/>
                    <a:pt x="3598" y="0"/>
                    <a:pt x="3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9"/>
            <p:cNvSpPr/>
            <p:nvPr/>
          </p:nvSpPr>
          <p:spPr>
            <a:xfrm>
              <a:off x="5950125" y="2363200"/>
              <a:ext cx="97375" cy="171225"/>
            </a:xfrm>
            <a:custGeom>
              <a:rect b="b" l="l" r="r" t="t"/>
              <a:pathLst>
                <a:path extrusionOk="0" h="6849" w="3895">
                  <a:moveTo>
                    <a:pt x="3174" y="0"/>
                  </a:moveTo>
                  <a:cubicBezTo>
                    <a:pt x="3011" y="0"/>
                    <a:pt x="2857" y="93"/>
                    <a:pt x="2787" y="251"/>
                  </a:cubicBezTo>
                  <a:lnTo>
                    <a:pt x="96" y="6133"/>
                  </a:lnTo>
                  <a:cubicBezTo>
                    <a:pt x="1" y="6347"/>
                    <a:pt x="96" y="6609"/>
                    <a:pt x="311" y="6704"/>
                  </a:cubicBezTo>
                  <a:lnTo>
                    <a:pt x="549" y="6812"/>
                  </a:lnTo>
                  <a:cubicBezTo>
                    <a:pt x="605" y="6837"/>
                    <a:pt x="664" y="6849"/>
                    <a:pt x="722" y="6849"/>
                  </a:cubicBezTo>
                  <a:cubicBezTo>
                    <a:pt x="884" y="6849"/>
                    <a:pt x="1038" y="6755"/>
                    <a:pt x="1108" y="6597"/>
                  </a:cubicBezTo>
                  <a:lnTo>
                    <a:pt x="3799" y="716"/>
                  </a:lnTo>
                  <a:cubicBezTo>
                    <a:pt x="3894" y="501"/>
                    <a:pt x="3799" y="239"/>
                    <a:pt x="3585" y="144"/>
                  </a:cubicBezTo>
                  <a:lnTo>
                    <a:pt x="3347" y="37"/>
                  </a:lnTo>
                  <a:cubicBezTo>
                    <a:pt x="3290" y="12"/>
                    <a:pt x="323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p60"/>
          <p:cNvSpPr txBox="1"/>
          <p:nvPr>
            <p:ph type="title"/>
          </p:nvPr>
        </p:nvSpPr>
        <p:spPr>
          <a:xfrm>
            <a:off x="709350" y="3852950"/>
            <a:ext cx="51753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DEMOS</a:t>
            </a:r>
            <a:endParaRPr/>
          </a:p>
        </p:txBody>
      </p:sp>
      <p:grpSp>
        <p:nvGrpSpPr>
          <p:cNvPr id="1742" name="Google Shape;1742;p60"/>
          <p:cNvGrpSpPr/>
          <p:nvPr/>
        </p:nvGrpSpPr>
        <p:grpSpPr>
          <a:xfrm rot="-7810539">
            <a:off x="-356368" y="1850657"/>
            <a:ext cx="1358916" cy="1641478"/>
            <a:chOff x="228590" y="229012"/>
            <a:chExt cx="1857769" cy="2244059"/>
          </a:xfrm>
        </p:grpSpPr>
        <p:sp>
          <p:nvSpPr>
            <p:cNvPr id="1743" name="Google Shape;1743;p60"/>
            <p:cNvSpPr/>
            <p:nvPr/>
          </p:nvSpPr>
          <p:spPr>
            <a:xfrm>
              <a:off x="1051651" y="1438400"/>
              <a:ext cx="1034708" cy="1034671"/>
            </a:xfrm>
            <a:custGeom>
              <a:rect b="b" l="l" r="r" t="t"/>
              <a:pathLst>
                <a:path extrusionOk="0" h="7395" w="7395">
                  <a:moveTo>
                    <a:pt x="3680" y="1370"/>
                  </a:moveTo>
                  <a:cubicBezTo>
                    <a:pt x="4037" y="1370"/>
                    <a:pt x="4323" y="1656"/>
                    <a:pt x="4323" y="2001"/>
                  </a:cubicBezTo>
                  <a:cubicBezTo>
                    <a:pt x="4323" y="2358"/>
                    <a:pt x="4037" y="2644"/>
                    <a:pt x="3680" y="2644"/>
                  </a:cubicBezTo>
                  <a:cubicBezTo>
                    <a:pt x="3335" y="2644"/>
                    <a:pt x="3049" y="2358"/>
                    <a:pt x="3049" y="2001"/>
                  </a:cubicBezTo>
                  <a:cubicBezTo>
                    <a:pt x="3049" y="1656"/>
                    <a:pt x="3335" y="1370"/>
                    <a:pt x="3680" y="1370"/>
                  </a:cubicBezTo>
                  <a:close/>
                  <a:moveTo>
                    <a:pt x="1918" y="3132"/>
                  </a:moveTo>
                  <a:cubicBezTo>
                    <a:pt x="2275" y="3132"/>
                    <a:pt x="2561" y="3418"/>
                    <a:pt x="2561" y="3775"/>
                  </a:cubicBezTo>
                  <a:cubicBezTo>
                    <a:pt x="2561" y="4120"/>
                    <a:pt x="2275" y="4406"/>
                    <a:pt x="1918" y="4406"/>
                  </a:cubicBezTo>
                  <a:cubicBezTo>
                    <a:pt x="1572" y="4406"/>
                    <a:pt x="1287" y="4120"/>
                    <a:pt x="1287" y="3775"/>
                  </a:cubicBezTo>
                  <a:cubicBezTo>
                    <a:pt x="1287" y="3418"/>
                    <a:pt x="1572" y="3132"/>
                    <a:pt x="1918" y="3132"/>
                  </a:cubicBezTo>
                  <a:close/>
                  <a:moveTo>
                    <a:pt x="3692" y="3132"/>
                  </a:moveTo>
                  <a:cubicBezTo>
                    <a:pt x="4049" y="3132"/>
                    <a:pt x="4335" y="3418"/>
                    <a:pt x="4335" y="3775"/>
                  </a:cubicBezTo>
                  <a:cubicBezTo>
                    <a:pt x="4335" y="4120"/>
                    <a:pt x="4049" y="4406"/>
                    <a:pt x="3692" y="4406"/>
                  </a:cubicBezTo>
                  <a:cubicBezTo>
                    <a:pt x="3346" y="4406"/>
                    <a:pt x="3061" y="4120"/>
                    <a:pt x="3061" y="3775"/>
                  </a:cubicBezTo>
                  <a:cubicBezTo>
                    <a:pt x="3061" y="3418"/>
                    <a:pt x="3346" y="3132"/>
                    <a:pt x="3692" y="3132"/>
                  </a:cubicBezTo>
                  <a:close/>
                  <a:moveTo>
                    <a:pt x="5454" y="3132"/>
                  </a:moveTo>
                  <a:cubicBezTo>
                    <a:pt x="5799" y="3132"/>
                    <a:pt x="6085" y="3418"/>
                    <a:pt x="6085" y="3775"/>
                  </a:cubicBezTo>
                  <a:cubicBezTo>
                    <a:pt x="6085" y="4120"/>
                    <a:pt x="5799" y="4406"/>
                    <a:pt x="5454" y="4406"/>
                  </a:cubicBezTo>
                  <a:cubicBezTo>
                    <a:pt x="5097" y="4406"/>
                    <a:pt x="4811" y="4120"/>
                    <a:pt x="4811" y="3775"/>
                  </a:cubicBezTo>
                  <a:cubicBezTo>
                    <a:pt x="4811" y="3418"/>
                    <a:pt x="5097" y="3132"/>
                    <a:pt x="5454" y="3132"/>
                  </a:cubicBezTo>
                  <a:close/>
                  <a:moveTo>
                    <a:pt x="3680" y="4894"/>
                  </a:moveTo>
                  <a:cubicBezTo>
                    <a:pt x="4037" y="4894"/>
                    <a:pt x="4323" y="5180"/>
                    <a:pt x="4323" y="5537"/>
                  </a:cubicBezTo>
                  <a:cubicBezTo>
                    <a:pt x="4323" y="5883"/>
                    <a:pt x="4037" y="6168"/>
                    <a:pt x="3680" y="6168"/>
                  </a:cubicBezTo>
                  <a:cubicBezTo>
                    <a:pt x="3335" y="6168"/>
                    <a:pt x="3049" y="5883"/>
                    <a:pt x="3049" y="5537"/>
                  </a:cubicBezTo>
                  <a:cubicBezTo>
                    <a:pt x="3049" y="5180"/>
                    <a:pt x="3335" y="4894"/>
                    <a:pt x="3680" y="4894"/>
                  </a:cubicBezTo>
                  <a:close/>
                  <a:moveTo>
                    <a:pt x="3537" y="1"/>
                  </a:moveTo>
                  <a:cubicBezTo>
                    <a:pt x="3442" y="1"/>
                    <a:pt x="3370" y="84"/>
                    <a:pt x="3370" y="179"/>
                  </a:cubicBezTo>
                  <a:lnTo>
                    <a:pt x="3370" y="453"/>
                  </a:lnTo>
                  <a:cubicBezTo>
                    <a:pt x="3370" y="465"/>
                    <a:pt x="3370" y="477"/>
                    <a:pt x="3370" y="501"/>
                  </a:cubicBezTo>
                  <a:cubicBezTo>
                    <a:pt x="3168" y="513"/>
                    <a:pt x="2965" y="560"/>
                    <a:pt x="2763" y="620"/>
                  </a:cubicBezTo>
                  <a:cubicBezTo>
                    <a:pt x="2763" y="596"/>
                    <a:pt x="2763" y="584"/>
                    <a:pt x="2751" y="572"/>
                  </a:cubicBezTo>
                  <a:lnTo>
                    <a:pt x="2644" y="322"/>
                  </a:lnTo>
                  <a:cubicBezTo>
                    <a:pt x="2617" y="251"/>
                    <a:pt x="2558" y="213"/>
                    <a:pt x="2490" y="213"/>
                  </a:cubicBezTo>
                  <a:cubicBezTo>
                    <a:pt x="2466" y="213"/>
                    <a:pt x="2442" y="218"/>
                    <a:pt x="2418" y="227"/>
                  </a:cubicBezTo>
                  <a:lnTo>
                    <a:pt x="2132" y="346"/>
                  </a:lnTo>
                  <a:cubicBezTo>
                    <a:pt x="2049" y="382"/>
                    <a:pt x="2001" y="489"/>
                    <a:pt x="2037" y="572"/>
                  </a:cubicBezTo>
                  <a:lnTo>
                    <a:pt x="2144" y="822"/>
                  </a:lnTo>
                  <a:cubicBezTo>
                    <a:pt x="2156" y="834"/>
                    <a:pt x="2156" y="846"/>
                    <a:pt x="2168" y="858"/>
                  </a:cubicBezTo>
                  <a:cubicBezTo>
                    <a:pt x="1989" y="953"/>
                    <a:pt x="1811" y="1072"/>
                    <a:pt x="1656" y="1203"/>
                  </a:cubicBezTo>
                  <a:cubicBezTo>
                    <a:pt x="1644" y="1191"/>
                    <a:pt x="1644" y="1180"/>
                    <a:pt x="1632" y="1168"/>
                  </a:cubicBezTo>
                  <a:lnTo>
                    <a:pt x="1441" y="977"/>
                  </a:lnTo>
                  <a:cubicBezTo>
                    <a:pt x="1406" y="941"/>
                    <a:pt x="1361" y="924"/>
                    <a:pt x="1316" y="924"/>
                  </a:cubicBezTo>
                  <a:cubicBezTo>
                    <a:pt x="1272" y="924"/>
                    <a:pt x="1227" y="941"/>
                    <a:pt x="1191" y="977"/>
                  </a:cubicBezTo>
                  <a:lnTo>
                    <a:pt x="977" y="1203"/>
                  </a:lnTo>
                  <a:cubicBezTo>
                    <a:pt x="906" y="1263"/>
                    <a:pt x="906" y="1370"/>
                    <a:pt x="977" y="1442"/>
                  </a:cubicBezTo>
                  <a:lnTo>
                    <a:pt x="1168" y="1632"/>
                  </a:lnTo>
                  <a:cubicBezTo>
                    <a:pt x="1179" y="1644"/>
                    <a:pt x="1179" y="1656"/>
                    <a:pt x="1191" y="1656"/>
                  </a:cubicBezTo>
                  <a:cubicBezTo>
                    <a:pt x="1060" y="1811"/>
                    <a:pt x="953" y="1977"/>
                    <a:pt x="858" y="2156"/>
                  </a:cubicBezTo>
                  <a:cubicBezTo>
                    <a:pt x="846" y="2156"/>
                    <a:pt x="834" y="2144"/>
                    <a:pt x="834" y="2144"/>
                  </a:cubicBezTo>
                  <a:lnTo>
                    <a:pt x="572" y="2037"/>
                  </a:lnTo>
                  <a:cubicBezTo>
                    <a:pt x="551" y="2028"/>
                    <a:pt x="528" y="2023"/>
                    <a:pt x="505" y="2023"/>
                  </a:cubicBezTo>
                  <a:cubicBezTo>
                    <a:pt x="439" y="2023"/>
                    <a:pt x="373" y="2061"/>
                    <a:pt x="346" y="2132"/>
                  </a:cubicBezTo>
                  <a:lnTo>
                    <a:pt x="227" y="2418"/>
                  </a:lnTo>
                  <a:cubicBezTo>
                    <a:pt x="191" y="2501"/>
                    <a:pt x="227" y="2608"/>
                    <a:pt x="322" y="2644"/>
                  </a:cubicBezTo>
                  <a:lnTo>
                    <a:pt x="572" y="2751"/>
                  </a:lnTo>
                  <a:lnTo>
                    <a:pt x="596" y="2751"/>
                  </a:lnTo>
                  <a:cubicBezTo>
                    <a:pt x="537" y="2954"/>
                    <a:pt x="489" y="3168"/>
                    <a:pt x="465" y="3370"/>
                  </a:cubicBezTo>
                  <a:lnTo>
                    <a:pt x="167" y="3370"/>
                  </a:lnTo>
                  <a:cubicBezTo>
                    <a:pt x="72" y="3370"/>
                    <a:pt x="1" y="3454"/>
                    <a:pt x="1" y="3549"/>
                  </a:cubicBezTo>
                  <a:lnTo>
                    <a:pt x="1" y="3858"/>
                  </a:lnTo>
                  <a:cubicBezTo>
                    <a:pt x="1" y="3954"/>
                    <a:pt x="72" y="4037"/>
                    <a:pt x="167" y="4037"/>
                  </a:cubicBezTo>
                  <a:lnTo>
                    <a:pt x="453" y="4037"/>
                  </a:lnTo>
                  <a:cubicBezTo>
                    <a:pt x="453" y="4037"/>
                    <a:pt x="465" y="4025"/>
                    <a:pt x="465" y="4025"/>
                  </a:cubicBezTo>
                  <a:cubicBezTo>
                    <a:pt x="489" y="4204"/>
                    <a:pt x="525" y="4382"/>
                    <a:pt x="560" y="4549"/>
                  </a:cubicBezTo>
                  <a:lnTo>
                    <a:pt x="548" y="4549"/>
                  </a:lnTo>
                  <a:lnTo>
                    <a:pt x="287" y="4656"/>
                  </a:lnTo>
                  <a:cubicBezTo>
                    <a:pt x="203" y="4692"/>
                    <a:pt x="156" y="4787"/>
                    <a:pt x="191" y="4871"/>
                  </a:cubicBezTo>
                  <a:lnTo>
                    <a:pt x="298" y="5168"/>
                  </a:lnTo>
                  <a:cubicBezTo>
                    <a:pt x="326" y="5232"/>
                    <a:pt x="389" y="5275"/>
                    <a:pt x="460" y="5275"/>
                  </a:cubicBezTo>
                  <a:cubicBezTo>
                    <a:pt x="481" y="5275"/>
                    <a:pt x="503" y="5272"/>
                    <a:pt x="525" y="5263"/>
                  </a:cubicBezTo>
                  <a:lnTo>
                    <a:pt x="775" y="5168"/>
                  </a:lnTo>
                  <a:cubicBezTo>
                    <a:pt x="787" y="5168"/>
                    <a:pt x="787" y="5168"/>
                    <a:pt x="798" y="5156"/>
                  </a:cubicBezTo>
                  <a:cubicBezTo>
                    <a:pt x="906" y="5371"/>
                    <a:pt x="1037" y="5573"/>
                    <a:pt x="1179" y="5752"/>
                  </a:cubicBezTo>
                  <a:cubicBezTo>
                    <a:pt x="1179" y="5763"/>
                    <a:pt x="1168" y="5763"/>
                    <a:pt x="1168" y="5763"/>
                  </a:cubicBezTo>
                  <a:lnTo>
                    <a:pt x="977" y="5966"/>
                  </a:lnTo>
                  <a:cubicBezTo>
                    <a:pt x="906" y="6025"/>
                    <a:pt x="906" y="6144"/>
                    <a:pt x="977" y="6204"/>
                  </a:cubicBezTo>
                  <a:lnTo>
                    <a:pt x="1191" y="6430"/>
                  </a:lnTo>
                  <a:cubicBezTo>
                    <a:pt x="1227" y="6460"/>
                    <a:pt x="1272" y="6475"/>
                    <a:pt x="1316" y="6475"/>
                  </a:cubicBezTo>
                  <a:cubicBezTo>
                    <a:pt x="1361" y="6475"/>
                    <a:pt x="1406" y="6460"/>
                    <a:pt x="1441" y="6430"/>
                  </a:cubicBezTo>
                  <a:lnTo>
                    <a:pt x="1632" y="6228"/>
                  </a:lnTo>
                  <a:cubicBezTo>
                    <a:pt x="1644" y="6228"/>
                    <a:pt x="1644" y="6228"/>
                    <a:pt x="1644" y="6216"/>
                  </a:cubicBezTo>
                  <a:cubicBezTo>
                    <a:pt x="1787" y="6335"/>
                    <a:pt x="1941" y="6430"/>
                    <a:pt x="2096" y="6525"/>
                  </a:cubicBezTo>
                  <a:cubicBezTo>
                    <a:pt x="2096" y="6525"/>
                    <a:pt x="2084" y="6537"/>
                    <a:pt x="2084" y="6537"/>
                  </a:cubicBezTo>
                  <a:lnTo>
                    <a:pt x="1977" y="6799"/>
                  </a:lnTo>
                  <a:cubicBezTo>
                    <a:pt x="1930" y="6883"/>
                    <a:pt x="1977" y="6978"/>
                    <a:pt x="2061" y="7026"/>
                  </a:cubicBezTo>
                  <a:lnTo>
                    <a:pt x="2346" y="7145"/>
                  </a:lnTo>
                  <a:cubicBezTo>
                    <a:pt x="2368" y="7154"/>
                    <a:pt x="2391" y="7158"/>
                    <a:pt x="2415" y="7158"/>
                  </a:cubicBezTo>
                  <a:cubicBezTo>
                    <a:pt x="2481" y="7158"/>
                    <a:pt x="2546" y="7123"/>
                    <a:pt x="2573" y="7061"/>
                  </a:cubicBezTo>
                  <a:lnTo>
                    <a:pt x="2680" y="6811"/>
                  </a:lnTo>
                  <a:cubicBezTo>
                    <a:pt x="2692" y="6799"/>
                    <a:pt x="2692" y="6799"/>
                    <a:pt x="2692" y="6787"/>
                  </a:cubicBezTo>
                  <a:cubicBezTo>
                    <a:pt x="2906" y="6859"/>
                    <a:pt x="3132" y="6906"/>
                    <a:pt x="3370" y="6930"/>
                  </a:cubicBezTo>
                  <a:cubicBezTo>
                    <a:pt x="3370" y="6930"/>
                    <a:pt x="3370" y="6942"/>
                    <a:pt x="3370" y="6954"/>
                  </a:cubicBezTo>
                  <a:lnTo>
                    <a:pt x="3370" y="7228"/>
                  </a:lnTo>
                  <a:cubicBezTo>
                    <a:pt x="3370" y="7323"/>
                    <a:pt x="3442" y="7395"/>
                    <a:pt x="3537" y="7395"/>
                  </a:cubicBezTo>
                  <a:lnTo>
                    <a:pt x="3858" y="7395"/>
                  </a:lnTo>
                  <a:cubicBezTo>
                    <a:pt x="3954" y="7395"/>
                    <a:pt x="4025" y="7323"/>
                    <a:pt x="4025" y="7228"/>
                  </a:cubicBezTo>
                  <a:lnTo>
                    <a:pt x="4025" y="6954"/>
                  </a:lnTo>
                  <a:cubicBezTo>
                    <a:pt x="4025" y="6942"/>
                    <a:pt x="4025" y="6930"/>
                    <a:pt x="4025" y="6930"/>
                  </a:cubicBezTo>
                  <a:cubicBezTo>
                    <a:pt x="4239" y="6906"/>
                    <a:pt x="4442" y="6859"/>
                    <a:pt x="4632" y="6799"/>
                  </a:cubicBezTo>
                  <a:cubicBezTo>
                    <a:pt x="4632" y="6811"/>
                    <a:pt x="4644" y="6823"/>
                    <a:pt x="4644" y="6835"/>
                  </a:cubicBezTo>
                  <a:lnTo>
                    <a:pt x="4751" y="7085"/>
                  </a:lnTo>
                  <a:cubicBezTo>
                    <a:pt x="4779" y="7149"/>
                    <a:pt x="4842" y="7192"/>
                    <a:pt x="4913" y="7192"/>
                  </a:cubicBezTo>
                  <a:cubicBezTo>
                    <a:pt x="4934" y="7192"/>
                    <a:pt x="4956" y="7189"/>
                    <a:pt x="4978" y="7180"/>
                  </a:cubicBezTo>
                  <a:lnTo>
                    <a:pt x="5263" y="7061"/>
                  </a:lnTo>
                  <a:cubicBezTo>
                    <a:pt x="5347" y="7026"/>
                    <a:pt x="5394" y="6918"/>
                    <a:pt x="5359" y="6835"/>
                  </a:cubicBezTo>
                  <a:lnTo>
                    <a:pt x="5251" y="6573"/>
                  </a:lnTo>
                  <a:cubicBezTo>
                    <a:pt x="5251" y="6561"/>
                    <a:pt x="5240" y="6561"/>
                    <a:pt x="5240" y="6549"/>
                  </a:cubicBezTo>
                  <a:cubicBezTo>
                    <a:pt x="5418" y="6454"/>
                    <a:pt x="5585" y="6335"/>
                    <a:pt x="5740" y="6204"/>
                  </a:cubicBezTo>
                  <a:cubicBezTo>
                    <a:pt x="5751" y="6216"/>
                    <a:pt x="5751" y="6228"/>
                    <a:pt x="5763" y="6228"/>
                  </a:cubicBezTo>
                  <a:lnTo>
                    <a:pt x="5954" y="6430"/>
                  </a:lnTo>
                  <a:cubicBezTo>
                    <a:pt x="5990" y="6460"/>
                    <a:pt x="6034" y="6475"/>
                    <a:pt x="6079" y="6475"/>
                  </a:cubicBezTo>
                  <a:cubicBezTo>
                    <a:pt x="6124" y="6475"/>
                    <a:pt x="6168" y="6460"/>
                    <a:pt x="6204" y="6430"/>
                  </a:cubicBezTo>
                  <a:lnTo>
                    <a:pt x="6430" y="6204"/>
                  </a:lnTo>
                  <a:cubicBezTo>
                    <a:pt x="6490" y="6144"/>
                    <a:pt x="6490" y="6025"/>
                    <a:pt x="6430" y="5966"/>
                  </a:cubicBezTo>
                  <a:lnTo>
                    <a:pt x="6228" y="5763"/>
                  </a:lnTo>
                  <a:cubicBezTo>
                    <a:pt x="6216" y="5763"/>
                    <a:pt x="6204" y="5752"/>
                    <a:pt x="6192" y="5740"/>
                  </a:cubicBezTo>
                  <a:cubicBezTo>
                    <a:pt x="6323" y="5585"/>
                    <a:pt x="6430" y="5418"/>
                    <a:pt x="6525" y="5240"/>
                  </a:cubicBezTo>
                  <a:cubicBezTo>
                    <a:pt x="6537" y="5252"/>
                    <a:pt x="6549" y="5252"/>
                    <a:pt x="6573" y="5263"/>
                  </a:cubicBezTo>
                  <a:lnTo>
                    <a:pt x="6823" y="5371"/>
                  </a:lnTo>
                  <a:cubicBezTo>
                    <a:pt x="6844" y="5380"/>
                    <a:pt x="6867" y="5384"/>
                    <a:pt x="6890" y="5384"/>
                  </a:cubicBezTo>
                  <a:cubicBezTo>
                    <a:pt x="6956" y="5384"/>
                    <a:pt x="7023" y="5346"/>
                    <a:pt x="7049" y="5275"/>
                  </a:cubicBezTo>
                  <a:lnTo>
                    <a:pt x="7168" y="4990"/>
                  </a:lnTo>
                  <a:cubicBezTo>
                    <a:pt x="7204" y="4906"/>
                    <a:pt x="7168" y="4799"/>
                    <a:pt x="7073" y="4763"/>
                  </a:cubicBezTo>
                  <a:lnTo>
                    <a:pt x="6823" y="4656"/>
                  </a:lnTo>
                  <a:cubicBezTo>
                    <a:pt x="6811" y="4656"/>
                    <a:pt x="6787" y="4644"/>
                    <a:pt x="6775" y="4644"/>
                  </a:cubicBezTo>
                  <a:cubicBezTo>
                    <a:pt x="6835" y="4442"/>
                    <a:pt x="6883" y="4239"/>
                    <a:pt x="6894" y="4025"/>
                  </a:cubicBezTo>
                  <a:lnTo>
                    <a:pt x="7228" y="4025"/>
                  </a:lnTo>
                  <a:cubicBezTo>
                    <a:pt x="7323" y="4025"/>
                    <a:pt x="7395" y="3954"/>
                    <a:pt x="7395" y="3858"/>
                  </a:cubicBezTo>
                  <a:lnTo>
                    <a:pt x="7395" y="3549"/>
                  </a:lnTo>
                  <a:cubicBezTo>
                    <a:pt x="7395" y="3454"/>
                    <a:pt x="7323" y="3370"/>
                    <a:pt x="7228" y="3370"/>
                  </a:cubicBezTo>
                  <a:lnTo>
                    <a:pt x="6954" y="3370"/>
                  </a:lnTo>
                  <a:cubicBezTo>
                    <a:pt x="6930" y="3370"/>
                    <a:pt x="6918" y="3382"/>
                    <a:pt x="6894" y="3382"/>
                  </a:cubicBezTo>
                  <a:cubicBezTo>
                    <a:pt x="6883" y="3204"/>
                    <a:pt x="6847" y="3025"/>
                    <a:pt x="6799" y="2858"/>
                  </a:cubicBezTo>
                  <a:cubicBezTo>
                    <a:pt x="6823" y="2858"/>
                    <a:pt x="6835" y="2858"/>
                    <a:pt x="6847" y="2846"/>
                  </a:cubicBezTo>
                  <a:lnTo>
                    <a:pt x="7109" y="2751"/>
                  </a:lnTo>
                  <a:cubicBezTo>
                    <a:pt x="7204" y="2715"/>
                    <a:pt x="7240" y="2620"/>
                    <a:pt x="7204" y="2525"/>
                  </a:cubicBezTo>
                  <a:lnTo>
                    <a:pt x="7097" y="2239"/>
                  </a:lnTo>
                  <a:cubicBezTo>
                    <a:pt x="7068" y="2163"/>
                    <a:pt x="7002" y="2125"/>
                    <a:pt x="6927" y="2125"/>
                  </a:cubicBezTo>
                  <a:cubicBezTo>
                    <a:pt x="6909" y="2125"/>
                    <a:pt x="6890" y="2127"/>
                    <a:pt x="6871" y="2132"/>
                  </a:cubicBezTo>
                  <a:lnTo>
                    <a:pt x="6621" y="2239"/>
                  </a:lnTo>
                  <a:cubicBezTo>
                    <a:pt x="6597" y="2239"/>
                    <a:pt x="6585" y="2251"/>
                    <a:pt x="6573" y="2263"/>
                  </a:cubicBezTo>
                  <a:cubicBezTo>
                    <a:pt x="6466" y="2049"/>
                    <a:pt x="6335" y="1846"/>
                    <a:pt x="6180" y="1668"/>
                  </a:cubicBezTo>
                  <a:cubicBezTo>
                    <a:pt x="6204" y="1656"/>
                    <a:pt x="6216" y="1644"/>
                    <a:pt x="6228" y="1632"/>
                  </a:cubicBezTo>
                  <a:lnTo>
                    <a:pt x="6430" y="1442"/>
                  </a:lnTo>
                  <a:cubicBezTo>
                    <a:pt x="6490" y="1370"/>
                    <a:pt x="6490" y="1263"/>
                    <a:pt x="6430" y="1203"/>
                  </a:cubicBezTo>
                  <a:lnTo>
                    <a:pt x="6204" y="977"/>
                  </a:lnTo>
                  <a:cubicBezTo>
                    <a:pt x="6168" y="941"/>
                    <a:pt x="6124" y="924"/>
                    <a:pt x="6079" y="924"/>
                  </a:cubicBezTo>
                  <a:cubicBezTo>
                    <a:pt x="6034" y="924"/>
                    <a:pt x="5990" y="941"/>
                    <a:pt x="5954" y="977"/>
                  </a:cubicBezTo>
                  <a:lnTo>
                    <a:pt x="5763" y="1168"/>
                  </a:lnTo>
                  <a:cubicBezTo>
                    <a:pt x="5751" y="1180"/>
                    <a:pt x="5740" y="1203"/>
                    <a:pt x="5740" y="1215"/>
                  </a:cubicBezTo>
                  <a:cubicBezTo>
                    <a:pt x="5597" y="1096"/>
                    <a:pt x="5442" y="1001"/>
                    <a:pt x="5287" y="906"/>
                  </a:cubicBezTo>
                  <a:cubicBezTo>
                    <a:pt x="5299" y="894"/>
                    <a:pt x="5311" y="882"/>
                    <a:pt x="5311" y="858"/>
                  </a:cubicBezTo>
                  <a:lnTo>
                    <a:pt x="5430" y="608"/>
                  </a:lnTo>
                  <a:cubicBezTo>
                    <a:pt x="5466" y="525"/>
                    <a:pt x="5430" y="418"/>
                    <a:pt x="5335" y="382"/>
                  </a:cubicBezTo>
                  <a:lnTo>
                    <a:pt x="5049" y="251"/>
                  </a:lnTo>
                  <a:cubicBezTo>
                    <a:pt x="5030" y="243"/>
                    <a:pt x="5010" y="239"/>
                    <a:pt x="4989" y="239"/>
                  </a:cubicBezTo>
                  <a:cubicBezTo>
                    <a:pt x="4920" y="239"/>
                    <a:pt x="4850" y="282"/>
                    <a:pt x="4823" y="346"/>
                  </a:cubicBezTo>
                  <a:lnTo>
                    <a:pt x="4716" y="596"/>
                  </a:lnTo>
                  <a:cubicBezTo>
                    <a:pt x="4704" y="608"/>
                    <a:pt x="4704" y="632"/>
                    <a:pt x="4704" y="644"/>
                  </a:cubicBezTo>
                  <a:cubicBezTo>
                    <a:pt x="4478" y="572"/>
                    <a:pt x="4251" y="525"/>
                    <a:pt x="4025" y="501"/>
                  </a:cubicBezTo>
                  <a:cubicBezTo>
                    <a:pt x="4025" y="489"/>
                    <a:pt x="4025" y="465"/>
                    <a:pt x="4025" y="453"/>
                  </a:cubicBezTo>
                  <a:lnTo>
                    <a:pt x="4025" y="179"/>
                  </a:lnTo>
                  <a:cubicBezTo>
                    <a:pt x="4025" y="84"/>
                    <a:pt x="3954" y="1"/>
                    <a:pt x="3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60"/>
            <p:cNvSpPr/>
            <p:nvPr/>
          </p:nvSpPr>
          <p:spPr>
            <a:xfrm flipH="1">
              <a:off x="228590" y="229012"/>
              <a:ext cx="1274211" cy="1270383"/>
            </a:xfrm>
            <a:custGeom>
              <a:rect b="b" l="l" r="r" t="t"/>
              <a:pathLst>
                <a:path extrusionOk="0" h="18817" w="18873">
                  <a:moveTo>
                    <a:pt x="11200" y="3195"/>
                  </a:moveTo>
                  <a:cubicBezTo>
                    <a:pt x="11272" y="3195"/>
                    <a:pt x="11346" y="3206"/>
                    <a:pt x="11419" y="3229"/>
                  </a:cubicBezTo>
                  <a:cubicBezTo>
                    <a:pt x="12824" y="3694"/>
                    <a:pt x="14038" y="4622"/>
                    <a:pt x="14836" y="5861"/>
                  </a:cubicBezTo>
                  <a:cubicBezTo>
                    <a:pt x="15074" y="6230"/>
                    <a:pt x="14931" y="6730"/>
                    <a:pt x="14538" y="6920"/>
                  </a:cubicBezTo>
                  <a:cubicBezTo>
                    <a:pt x="14122" y="7123"/>
                    <a:pt x="13717" y="7313"/>
                    <a:pt x="13300" y="7504"/>
                  </a:cubicBezTo>
                  <a:cubicBezTo>
                    <a:pt x="13197" y="7553"/>
                    <a:pt x="13089" y="7577"/>
                    <a:pt x="12981" y="7577"/>
                  </a:cubicBezTo>
                  <a:cubicBezTo>
                    <a:pt x="12752" y="7577"/>
                    <a:pt x="12529" y="7468"/>
                    <a:pt x="12383" y="7265"/>
                  </a:cubicBezTo>
                  <a:cubicBezTo>
                    <a:pt x="11967" y="6670"/>
                    <a:pt x="11371" y="6218"/>
                    <a:pt x="10693" y="5968"/>
                  </a:cubicBezTo>
                  <a:cubicBezTo>
                    <a:pt x="10359" y="5837"/>
                    <a:pt x="10157" y="5491"/>
                    <a:pt x="10228" y="5146"/>
                  </a:cubicBezTo>
                  <a:cubicBezTo>
                    <a:pt x="10312" y="4694"/>
                    <a:pt x="10395" y="4241"/>
                    <a:pt x="10478" y="3801"/>
                  </a:cubicBezTo>
                  <a:cubicBezTo>
                    <a:pt x="10547" y="3437"/>
                    <a:pt x="10859" y="3195"/>
                    <a:pt x="11200" y="3195"/>
                  </a:cubicBezTo>
                  <a:close/>
                  <a:moveTo>
                    <a:pt x="6244" y="3840"/>
                  </a:moveTo>
                  <a:cubicBezTo>
                    <a:pt x="6517" y="3840"/>
                    <a:pt x="6779" y="3994"/>
                    <a:pt x="6906" y="4265"/>
                  </a:cubicBezTo>
                  <a:cubicBezTo>
                    <a:pt x="7109" y="4670"/>
                    <a:pt x="7299" y="5087"/>
                    <a:pt x="7502" y="5491"/>
                  </a:cubicBezTo>
                  <a:cubicBezTo>
                    <a:pt x="7657" y="5825"/>
                    <a:pt x="7549" y="6206"/>
                    <a:pt x="7252" y="6408"/>
                  </a:cubicBezTo>
                  <a:cubicBezTo>
                    <a:pt x="6656" y="6837"/>
                    <a:pt x="6204" y="7420"/>
                    <a:pt x="5954" y="8099"/>
                  </a:cubicBezTo>
                  <a:cubicBezTo>
                    <a:pt x="5839" y="8402"/>
                    <a:pt x="5559" y="8586"/>
                    <a:pt x="5258" y="8586"/>
                  </a:cubicBezTo>
                  <a:cubicBezTo>
                    <a:pt x="5217" y="8586"/>
                    <a:pt x="5174" y="8582"/>
                    <a:pt x="5132" y="8575"/>
                  </a:cubicBezTo>
                  <a:cubicBezTo>
                    <a:pt x="4680" y="8492"/>
                    <a:pt x="4228" y="8408"/>
                    <a:pt x="3787" y="8325"/>
                  </a:cubicBezTo>
                  <a:cubicBezTo>
                    <a:pt x="3346" y="8242"/>
                    <a:pt x="3085" y="7801"/>
                    <a:pt x="3227" y="7373"/>
                  </a:cubicBezTo>
                  <a:cubicBezTo>
                    <a:pt x="3680" y="5968"/>
                    <a:pt x="4609" y="4765"/>
                    <a:pt x="5847" y="3956"/>
                  </a:cubicBezTo>
                  <a:cubicBezTo>
                    <a:pt x="5972" y="3877"/>
                    <a:pt x="6109" y="3840"/>
                    <a:pt x="6244" y="3840"/>
                  </a:cubicBezTo>
                  <a:close/>
                  <a:moveTo>
                    <a:pt x="9211" y="7035"/>
                  </a:moveTo>
                  <a:cubicBezTo>
                    <a:pt x="9716" y="7035"/>
                    <a:pt x="10226" y="7195"/>
                    <a:pt x="10657" y="7527"/>
                  </a:cubicBezTo>
                  <a:cubicBezTo>
                    <a:pt x="11693" y="8325"/>
                    <a:pt x="11883" y="9813"/>
                    <a:pt x="11086" y="10849"/>
                  </a:cubicBezTo>
                  <a:cubicBezTo>
                    <a:pt x="10620" y="11454"/>
                    <a:pt x="9919" y="11771"/>
                    <a:pt x="9210" y="11771"/>
                  </a:cubicBezTo>
                  <a:cubicBezTo>
                    <a:pt x="8704" y="11771"/>
                    <a:pt x="8195" y="11610"/>
                    <a:pt x="7764" y="11278"/>
                  </a:cubicBezTo>
                  <a:cubicBezTo>
                    <a:pt x="6728" y="10480"/>
                    <a:pt x="6537" y="8992"/>
                    <a:pt x="7335" y="7956"/>
                  </a:cubicBezTo>
                  <a:cubicBezTo>
                    <a:pt x="7801" y="7351"/>
                    <a:pt x="8502" y="7035"/>
                    <a:pt x="9211" y="7035"/>
                  </a:cubicBezTo>
                  <a:close/>
                  <a:moveTo>
                    <a:pt x="13533" y="10220"/>
                  </a:moveTo>
                  <a:cubicBezTo>
                    <a:pt x="13574" y="10220"/>
                    <a:pt x="13615" y="10223"/>
                    <a:pt x="13657" y="10230"/>
                  </a:cubicBezTo>
                  <a:cubicBezTo>
                    <a:pt x="14110" y="10313"/>
                    <a:pt x="14550" y="10409"/>
                    <a:pt x="15003" y="10492"/>
                  </a:cubicBezTo>
                  <a:cubicBezTo>
                    <a:pt x="15431" y="10563"/>
                    <a:pt x="15705" y="11016"/>
                    <a:pt x="15562" y="11433"/>
                  </a:cubicBezTo>
                  <a:cubicBezTo>
                    <a:pt x="15110" y="12838"/>
                    <a:pt x="14181" y="14052"/>
                    <a:pt x="12931" y="14850"/>
                  </a:cubicBezTo>
                  <a:cubicBezTo>
                    <a:pt x="12809" y="14929"/>
                    <a:pt x="12672" y="14966"/>
                    <a:pt x="12537" y="14966"/>
                  </a:cubicBezTo>
                  <a:cubicBezTo>
                    <a:pt x="12264" y="14966"/>
                    <a:pt x="11999" y="14815"/>
                    <a:pt x="11871" y="14552"/>
                  </a:cubicBezTo>
                  <a:cubicBezTo>
                    <a:pt x="11681" y="14135"/>
                    <a:pt x="11478" y="13731"/>
                    <a:pt x="11288" y="13314"/>
                  </a:cubicBezTo>
                  <a:cubicBezTo>
                    <a:pt x="11133" y="12992"/>
                    <a:pt x="11240" y="12599"/>
                    <a:pt x="11538" y="12397"/>
                  </a:cubicBezTo>
                  <a:cubicBezTo>
                    <a:pt x="12121" y="11980"/>
                    <a:pt x="12586" y="11385"/>
                    <a:pt x="12836" y="10706"/>
                  </a:cubicBezTo>
                  <a:cubicBezTo>
                    <a:pt x="12941" y="10412"/>
                    <a:pt x="13222" y="10220"/>
                    <a:pt x="13533" y="10220"/>
                  </a:cubicBezTo>
                  <a:close/>
                  <a:moveTo>
                    <a:pt x="5799" y="11231"/>
                  </a:moveTo>
                  <a:cubicBezTo>
                    <a:pt x="6031" y="11231"/>
                    <a:pt x="6255" y="11343"/>
                    <a:pt x="6394" y="11540"/>
                  </a:cubicBezTo>
                  <a:cubicBezTo>
                    <a:pt x="6823" y="12135"/>
                    <a:pt x="7407" y="12588"/>
                    <a:pt x="8097" y="12849"/>
                  </a:cubicBezTo>
                  <a:cubicBezTo>
                    <a:pt x="8430" y="12969"/>
                    <a:pt x="8633" y="13314"/>
                    <a:pt x="8561" y="13671"/>
                  </a:cubicBezTo>
                  <a:cubicBezTo>
                    <a:pt x="8478" y="14112"/>
                    <a:pt x="8395" y="14564"/>
                    <a:pt x="8311" y="15016"/>
                  </a:cubicBezTo>
                  <a:cubicBezTo>
                    <a:pt x="8243" y="15370"/>
                    <a:pt x="7931" y="15610"/>
                    <a:pt x="7584" y="15610"/>
                  </a:cubicBezTo>
                  <a:cubicBezTo>
                    <a:pt x="7510" y="15610"/>
                    <a:pt x="7434" y="15599"/>
                    <a:pt x="7359" y="15576"/>
                  </a:cubicBezTo>
                  <a:cubicBezTo>
                    <a:pt x="5954" y="15124"/>
                    <a:pt x="4751" y="14195"/>
                    <a:pt x="3954" y="12945"/>
                  </a:cubicBezTo>
                  <a:cubicBezTo>
                    <a:pt x="3704" y="12576"/>
                    <a:pt x="3847" y="12076"/>
                    <a:pt x="4251" y="11885"/>
                  </a:cubicBezTo>
                  <a:cubicBezTo>
                    <a:pt x="4656" y="11695"/>
                    <a:pt x="5073" y="11492"/>
                    <a:pt x="5490" y="11302"/>
                  </a:cubicBezTo>
                  <a:cubicBezTo>
                    <a:pt x="5590" y="11254"/>
                    <a:pt x="5695" y="11231"/>
                    <a:pt x="5799" y="11231"/>
                  </a:cubicBezTo>
                  <a:close/>
                  <a:moveTo>
                    <a:pt x="8666" y="0"/>
                  </a:moveTo>
                  <a:cubicBezTo>
                    <a:pt x="8651" y="0"/>
                    <a:pt x="8636" y="1"/>
                    <a:pt x="8621" y="3"/>
                  </a:cubicBezTo>
                  <a:lnTo>
                    <a:pt x="7823" y="110"/>
                  </a:lnTo>
                  <a:cubicBezTo>
                    <a:pt x="7585" y="146"/>
                    <a:pt x="7407" y="360"/>
                    <a:pt x="7442" y="598"/>
                  </a:cubicBezTo>
                  <a:lnTo>
                    <a:pt x="7537" y="1300"/>
                  </a:lnTo>
                  <a:cubicBezTo>
                    <a:pt x="7537" y="1324"/>
                    <a:pt x="7549" y="1348"/>
                    <a:pt x="7549" y="1372"/>
                  </a:cubicBezTo>
                  <a:cubicBezTo>
                    <a:pt x="7049" y="1491"/>
                    <a:pt x="6561" y="1646"/>
                    <a:pt x="6097" y="1860"/>
                  </a:cubicBezTo>
                  <a:cubicBezTo>
                    <a:pt x="6085" y="1836"/>
                    <a:pt x="6073" y="1812"/>
                    <a:pt x="6061" y="1789"/>
                  </a:cubicBezTo>
                  <a:lnTo>
                    <a:pt x="5716" y="1181"/>
                  </a:lnTo>
                  <a:cubicBezTo>
                    <a:pt x="5636" y="1037"/>
                    <a:pt x="5490" y="957"/>
                    <a:pt x="5339" y="957"/>
                  </a:cubicBezTo>
                  <a:cubicBezTo>
                    <a:pt x="5265" y="957"/>
                    <a:pt x="5190" y="976"/>
                    <a:pt x="5121" y="1015"/>
                  </a:cubicBezTo>
                  <a:lnTo>
                    <a:pt x="4418" y="1408"/>
                  </a:lnTo>
                  <a:cubicBezTo>
                    <a:pt x="4216" y="1527"/>
                    <a:pt x="4144" y="1800"/>
                    <a:pt x="4263" y="2003"/>
                  </a:cubicBezTo>
                  <a:lnTo>
                    <a:pt x="4609" y="2622"/>
                  </a:lnTo>
                  <a:cubicBezTo>
                    <a:pt x="4620" y="2634"/>
                    <a:pt x="4632" y="2658"/>
                    <a:pt x="4644" y="2670"/>
                  </a:cubicBezTo>
                  <a:cubicBezTo>
                    <a:pt x="4204" y="2979"/>
                    <a:pt x="3787" y="3348"/>
                    <a:pt x="3406" y="3753"/>
                  </a:cubicBezTo>
                  <a:cubicBezTo>
                    <a:pt x="3370" y="3694"/>
                    <a:pt x="3335" y="3646"/>
                    <a:pt x="3287" y="3610"/>
                  </a:cubicBezTo>
                  <a:lnTo>
                    <a:pt x="2715" y="3170"/>
                  </a:lnTo>
                  <a:cubicBezTo>
                    <a:pt x="2637" y="3111"/>
                    <a:pt x="2545" y="3082"/>
                    <a:pt x="2453" y="3082"/>
                  </a:cubicBezTo>
                  <a:cubicBezTo>
                    <a:pt x="2322" y="3082"/>
                    <a:pt x="2192" y="3141"/>
                    <a:pt x="2108" y="3253"/>
                  </a:cubicBezTo>
                  <a:lnTo>
                    <a:pt x="1608" y="3896"/>
                  </a:lnTo>
                  <a:cubicBezTo>
                    <a:pt x="1465" y="4086"/>
                    <a:pt x="1501" y="4360"/>
                    <a:pt x="1692" y="4515"/>
                  </a:cubicBezTo>
                  <a:lnTo>
                    <a:pt x="2251" y="4944"/>
                  </a:lnTo>
                  <a:cubicBezTo>
                    <a:pt x="2299" y="4979"/>
                    <a:pt x="2358" y="5015"/>
                    <a:pt x="2418" y="5027"/>
                  </a:cubicBezTo>
                  <a:cubicBezTo>
                    <a:pt x="2168" y="5420"/>
                    <a:pt x="1953" y="5825"/>
                    <a:pt x="1787" y="6242"/>
                  </a:cubicBezTo>
                  <a:cubicBezTo>
                    <a:pt x="1775" y="6242"/>
                    <a:pt x="1751" y="6230"/>
                    <a:pt x="1739" y="6230"/>
                  </a:cubicBezTo>
                  <a:lnTo>
                    <a:pt x="1060" y="6027"/>
                  </a:lnTo>
                  <a:cubicBezTo>
                    <a:pt x="1018" y="6014"/>
                    <a:pt x="976" y="6008"/>
                    <a:pt x="933" y="6008"/>
                  </a:cubicBezTo>
                  <a:cubicBezTo>
                    <a:pt x="748" y="6008"/>
                    <a:pt x="573" y="6129"/>
                    <a:pt x="525" y="6313"/>
                  </a:cubicBezTo>
                  <a:lnTo>
                    <a:pt x="287" y="7087"/>
                  </a:lnTo>
                  <a:cubicBezTo>
                    <a:pt x="215" y="7313"/>
                    <a:pt x="346" y="7563"/>
                    <a:pt x="584" y="7635"/>
                  </a:cubicBezTo>
                  <a:lnTo>
                    <a:pt x="1263" y="7837"/>
                  </a:lnTo>
                  <a:lnTo>
                    <a:pt x="1299" y="7837"/>
                  </a:lnTo>
                  <a:cubicBezTo>
                    <a:pt x="1191" y="8444"/>
                    <a:pt x="1144" y="9039"/>
                    <a:pt x="1156" y="9647"/>
                  </a:cubicBezTo>
                  <a:lnTo>
                    <a:pt x="1108" y="9647"/>
                  </a:lnTo>
                  <a:lnTo>
                    <a:pt x="418" y="9742"/>
                  </a:lnTo>
                  <a:cubicBezTo>
                    <a:pt x="168" y="9766"/>
                    <a:pt x="1" y="9992"/>
                    <a:pt x="37" y="10230"/>
                  </a:cubicBezTo>
                  <a:lnTo>
                    <a:pt x="144" y="11028"/>
                  </a:lnTo>
                  <a:cubicBezTo>
                    <a:pt x="165" y="11244"/>
                    <a:pt x="354" y="11402"/>
                    <a:pt x="567" y="11402"/>
                  </a:cubicBezTo>
                  <a:cubicBezTo>
                    <a:pt x="589" y="11402"/>
                    <a:pt x="610" y="11400"/>
                    <a:pt x="632" y="11397"/>
                  </a:cubicBezTo>
                  <a:lnTo>
                    <a:pt x="1322" y="11314"/>
                  </a:lnTo>
                  <a:cubicBezTo>
                    <a:pt x="1346" y="11302"/>
                    <a:pt x="1358" y="11302"/>
                    <a:pt x="1370" y="11302"/>
                  </a:cubicBezTo>
                  <a:cubicBezTo>
                    <a:pt x="1477" y="11742"/>
                    <a:pt x="1620" y="12183"/>
                    <a:pt x="1799" y="12611"/>
                  </a:cubicBezTo>
                  <a:cubicBezTo>
                    <a:pt x="1787" y="12623"/>
                    <a:pt x="1775" y="12623"/>
                    <a:pt x="1763" y="12635"/>
                  </a:cubicBezTo>
                  <a:lnTo>
                    <a:pt x="1144" y="12969"/>
                  </a:lnTo>
                  <a:cubicBezTo>
                    <a:pt x="930" y="13088"/>
                    <a:pt x="846" y="13350"/>
                    <a:pt x="965" y="13564"/>
                  </a:cubicBezTo>
                  <a:lnTo>
                    <a:pt x="1346" y="14266"/>
                  </a:lnTo>
                  <a:cubicBezTo>
                    <a:pt x="1428" y="14414"/>
                    <a:pt x="1578" y="14499"/>
                    <a:pt x="1733" y="14499"/>
                  </a:cubicBezTo>
                  <a:cubicBezTo>
                    <a:pt x="1804" y="14499"/>
                    <a:pt x="1875" y="14482"/>
                    <a:pt x="1942" y="14445"/>
                  </a:cubicBezTo>
                  <a:lnTo>
                    <a:pt x="2561" y="14112"/>
                  </a:lnTo>
                  <a:cubicBezTo>
                    <a:pt x="2573" y="14100"/>
                    <a:pt x="2596" y="14088"/>
                    <a:pt x="2608" y="14076"/>
                  </a:cubicBezTo>
                  <a:cubicBezTo>
                    <a:pt x="2942" y="14552"/>
                    <a:pt x="3323" y="15004"/>
                    <a:pt x="3763" y="15421"/>
                  </a:cubicBezTo>
                  <a:cubicBezTo>
                    <a:pt x="3751" y="15433"/>
                    <a:pt x="3727" y="15445"/>
                    <a:pt x="3716" y="15469"/>
                  </a:cubicBezTo>
                  <a:lnTo>
                    <a:pt x="3287" y="16017"/>
                  </a:lnTo>
                  <a:cubicBezTo>
                    <a:pt x="3144" y="16219"/>
                    <a:pt x="3180" y="16493"/>
                    <a:pt x="3370" y="16636"/>
                  </a:cubicBezTo>
                  <a:lnTo>
                    <a:pt x="4001" y="17124"/>
                  </a:lnTo>
                  <a:cubicBezTo>
                    <a:pt x="4080" y="17183"/>
                    <a:pt x="4172" y="17211"/>
                    <a:pt x="4265" y="17211"/>
                  </a:cubicBezTo>
                  <a:cubicBezTo>
                    <a:pt x="4397" y="17211"/>
                    <a:pt x="4529" y="17153"/>
                    <a:pt x="4620" y="17040"/>
                  </a:cubicBezTo>
                  <a:lnTo>
                    <a:pt x="5049" y="16481"/>
                  </a:lnTo>
                  <a:cubicBezTo>
                    <a:pt x="5061" y="16469"/>
                    <a:pt x="5073" y="16445"/>
                    <a:pt x="5085" y="16421"/>
                  </a:cubicBezTo>
                  <a:cubicBezTo>
                    <a:pt x="5549" y="16707"/>
                    <a:pt x="6025" y="16945"/>
                    <a:pt x="6514" y="17124"/>
                  </a:cubicBezTo>
                  <a:cubicBezTo>
                    <a:pt x="6502" y="17148"/>
                    <a:pt x="6490" y="17171"/>
                    <a:pt x="6478" y="17195"/>
                  </a:cubicBezTo>
                  <a:lnTo>
                    <a:pt x="6299" y="17874"/>
                  </a:lnTo>
                  <a:cubicBezTo>
                    <a:pt x="6240" y="18112"/>
                    <a:pt x="6383" y="18350"/>
                    <a:pt x="6609" y="18410"/>
                  </a:cubicBezTo>
                  <a:lnTo>
                    <a:pt x="7383" y="18624"/>
                  </a:lnTo>
                  <a:cubicBezTo>
                    <a:pt x="7419" y="18633"/>
                    <a:pt x="7456" y="18638"/>
                    <a:pt x="7492" y="18638"/>
                  </a:cubicBezTo>
                  <a:cubicBezTo>
                    <a:pt x="7690" y="18638"/>
                    <a:pt x="7868" y="18506"/>
                    <a:pt x="7918" y="18314"/>
                  </a:cubicBezTo>
                  <a:lnTo>
                    <a:pt x="8109" y="17624"/>
                  </a:lnTo>
                  <a:cubicBezTo>
                    <a:pt x="8109" y="17600"/>
                    <a:pt x="8121" y="17576"/>
                    <a:pt x="8121" y="17541"/>
                  </a:cubicBezTo>
                  <a:cubicBezTo>
                    <a:pt x="8528" y="17607"/>
                    <a:pt x="8943" y="17643"/>
                    <a:pt x="9354" y="17643"/>
                  </a:cubicBezTo>
                  <a:cubicBezTo>
                    <a:pt x="9459" y="17643"/>
                    <a:pt x="9564" y="17641"/>
                    <a:pt x="9669" y="17636"/>
                  </a:cubicBezTo>
                  <a:cubicBezTo>
                    <a:pt x="9669" y="17671"/>
                    <a:pt x="9669" y="17695"/>
                    <a:pt x="9681" y="17731"/>
                  </a:cubicBezTo>
                  <a:lnTo>
                    <a:pt x="9764" y="18433"/>
                  </a:lnTo>
                  <a:cubicBezTo>
                    <a:pt x="9797" y="18656"/>
                    <a:pt x="9987" y="18817"/>
                    <a:pt x="10207" y="18817"/>
                  </a:cubicBezTo>
                  <a:cubicBezTo>
                    <a:pt x="10222" y="18817"/>
                    <a:pt x="10237" y="18816"/>
                    <a:pt x="10252" y="18814"/>
                  </a:cubicBezTo>
                  <a:lnTo>
                    <a:pt x="11050" y="18707"/>
                  </a:lnTo>
                  <a:cubicBezTo>
                    <a:pt x="11288" y="18672"/>
                    <a:pt x="11455" y="18457"/>
                    <a:pt x="11431" y="18219"/>
                  </a:cubicBezTo>
                  <a:lnTo>
                    <a:pt x="11336" y="17517"/>
                  </a:lnTo>
                  <a:cubicBezTo>
                    <a:pt x="11336" y="17481"/>
                    <a:pt x="11324" y="17445"/>
                    <a:pt x="11312" y="17421"/>
                  </a:cubicBezTo>
                  <a:cubicBezTo>
                    <a:pt x="11812" y="17302"/>
                    <a:pt x="12300" y="17136"/>
                    <a:pt x="12764" y="16921"/>
                  </a:cubicBezTo>
                  <a:cubicBezTo>
                    <a:pt x="12776" y="16957"/>
                    <a:pt x="12788" y="16993"/>
                    <a:pt x="12812" y="17029"/>
                  </a:cubicBezTo>
                  <a:lnTo>
                    <a:pt x="13157" y="17636"/>
                  </a:lnTo>
                  <a:cubicBezTo>
                    <a:pt x="13238" y="17780"/>
                    <a:pt x="13383" y="17860"/>
                    <a:pt x="13535" y="17860"/>
                  </a:cubicBezTo>
                  <a:cubicBezTo>
                    <a:pt x="13608" y="17860"/>
                    <a:pt x="13683" y="17841"/>
                    <a:pt x="13753" y="17802"/>
                  </a:cubicBezTo>
                  <a:lnTo>
                    <a:pt x="14455" y="17398"/>
                  </a:lnTo>
                  <a:cubicBezTo>
                    <a:pt x="14657" y="17279"/>
                    <a:pt x="14729" y="17017"/>
                    <a:pt x="14610" y="16802"/>
                  </a:cubicBezTo>
                  <a:lnTo>
                    <a:pt x="14265" y="16195"/>
                  </a:lnTo>
                  <a:cubicBezTo>
                    <a:pt x="14241" y="16159"/>
                    <a:pt x="14217" y="16124"/>
                    <a:pt x="14193" y="16100"/>
                  </a:cubicBezTo>
                  <a:cubicBezTo>
                    <a:pt x="14622" y="15790"/>
                    <a:pt x="15027" y="15433"/>
                    <a:pt x="15408" y="15040"/>
                  </a:cubicBezTo>
                  <a:cubicBezTo>
                    <a:pt x="15431" y="15064"/>
                    <a:pt x="15455" y="15100"/>
                    <a:pt x="15491" y="15124"/>
                  </a:cubicBezTo>
                  <a:lnTo>
                    <a:pt x="16050" y="15552"/>
                  </a:lnTo>
                  <a:cubicBezTo>
                    <a:pt x="16131" y="15618"/>
                    <a:pt x="16227" y="15649"/>
                    <a:pt x="16322" y="15649"/>
                  </a:cubicBezTo>
                  <a:cubicBezTo>
                    <a:pt x="16451" y="15649"/>
                    <a:pt x="16580" y="15591"/>
                    <a:pt x="16670" y="15481"/>
                  </a:cubicBezTo>
                  <a:lnTo>
                    <a:pt x="17158" y="14838"/>
                  </a:lnTo>
                  <a:cubicBezTo>
                    <a:pt x="17301" y="14647"/>
                    <a:pt x="17265" y="14373"/>
                    <a:pt x="17074" y="14231"/>
                  </a:cubicBezTo>
                  <a:lnTo>
                    <a:pt x="16515" y="13802"/>
                  </a:lnTo>
                  <a:cubicBezTo>
                    <a:pt x="16479" y="13766"/>
                    <a:pt x="16443" y="13754"/>
                    <a:pt x="16408" y="13731"/>
                  </a:cubicBezTo>
                  <a:cubicBezTo>
                    <a:pt x="16646" y="13350"/>
                    <a:pt x="16848" y="12945"/>
                    <a:pt x="17015" y="12528"/>
                  </a:cubicBezTo>
                  <a:cubicBezTo>
                    <a:pt x="17051" y="12552"/>
                    <a:pt x="17086" y="12576"/>
                    <a:pt x="17134" y="12588"/>
                  </a:cubicBezTo>
                  <a:lnTo>
                    <a:pt x="17813" y="12790"/>
                  </a:lnTo>
                  <a:cubicBezTo>
                    <a:pt x="17855" y="12803"/>
                    <a:pt x="17897" y="12809"/>
                    <a:pt x="17940" y="12809"/>
                  </a:cubicBezTo>
                  <a:cubicBezTo>
                    <a:pt x="18125" y="12809"/>
                    <a:pt x="18300" y="12688"/>
                    <a:pt x="18348" y="12504"/>
                  </a:cubicBezTo>
                  <a:lnTo>
                    <a:pt x="18586" y="11730"/>
                  </a:lnTo>
                  <a:cubicBezTo>
                    <a:pt x="18658" y="11504"/>
                    <a:pt x="18527" y="11254"/>
                    <a:pt x="18289" y="11183"/>
                  </a:cubicBezTo>
                  <a:lnTo>
                    <a:pt x="17610" y="10980"/>
                  </a:lnTo>
                  <a:cubicBezTo>
                    <a:pt x="17574" y="10968"/>
                    <a:pt x="17527" y="10968"/>
                    <a:pt x="17479" y="10968"/>
                  </a:cubicBezTo>
                  <a:cubicBezTo>
                    <a:pt x="17598" y="10373"/>
                    <a:pt x="17646" y="9766"/>
                    <a:pt x="17622" y="9159"/>
                  </a:cubicBezTo>
                  <a:lnTo>
                    <a:pt x="17622" y="9159"/>
                  </a:lnTo>
                  <a:cubicBezTo>
                    <a:pt x="17670" y="9170"/>
                    <a:pt x="17717" y="9170"/>
                    <a:pt x="17765" y="9170"/>
                  </a:cubicBezTo>
                  <a:lnTo>
                    <a:pt x="18456" y="9075"/>
                  </a:lnTo>
                  <a:cubicBezTo>
                    <a:pt x="18706" y="9051"/>
                    <a:pt x="18872" y="8825"/>
                    <a:pt x="18837" y="8587"/>
                  </a:cubicBezTo>
                  <a:lnTo>
                    <a:pt x="18729" y="7789"/>
                  </a:lnTo>
                  <a:cubicBezTo>
                    <a:pt x="18708" y="7573"/>
                    <a:pt x="18519" y="7415"/>
                    <a:pt x="18306" y="7415"/>
                  </a:cubicBezTo>
                  <a:cubicBezTo>
                    <a:pt x="18284" y="7415"/>
                    <a:pt x="18263" y="7417"/>
                    <a:pt x="18241" y="7420"/>
                  </a:cubicBezTo>
                  <a:lnTo>
                    <a:pt x="17551" y="7504"/>
                  </a:lnTo>
                  <a:cubicBezTo>
                    <a:pt x="17503" y="7515"/>
                    <a:pt x="17455" y="7527"/>
                    <a:pt x="17420" y="7539"/>
                  </a:cubicBezTo>
                  <a:cubicBezTo>
                    <a:pt x="17313" y="7099"/>
                    <a:pt x="17170" y="6658"/>
                    <a:pt x="16991" y="6230"/>
                  </a:cubicBezTo>
                  <a:cubicBezTo>
                    <a:pt x="17039" y="6218"/>
                    <a:pt x="17074" y="6206"/>
                    <a:pt x="17110" y="6182"/>
                  </a:cubicBezTo>
                  <a:lnTo>
                    <a:pt x="17729" y="5849"/>
                  </a:lnTo>
                  <a:cubicBezTo>
                    <a:pt x="17944" y="5730"/>
                    <a:pt x="18027" y="5468"/>
                    <a:pt x="17908" y="5253"/>
                  </a:cubicBezTo>
                  <a:lnTo>
                    <a:pt x="17527" y="4551"/>
                  </a:lnTo>
                  <a:cubicBezTo>
                    <a:pt x="17445" y="4403"/>
                    <a:pt x="17295" y="4318"/>
                    <a:pt x="17140" y="4318"/>
                  </a:cubicBezTo>
                  <a:cubicBezTo>
                    <a:pt x="17070" y="4318"/>
                    <a:pt x="16998" y="4335"/>
                    <a:pt x="16932" y="4372"/>
                  </a:cubicBezTo>
                  <a:lnTo>
                    <a:pt x="16312" y="4706"/>
                  </a:lnTo>
                  <a:cubicBezTo>
                    <a:pt x="16277" y="4729"/>
                    <a:pt x="16241" y="4753"/>
                    <a:pt x="16217" y="4777"/>
                  </a:cubicBezTo>
                  <a:cubicBezTo>
                    <a:pt x="15884" y="4301"/>
                    <a:pt x="15503" y="3848"/>
                    <a:pt x="15074" y="3432"/>
                  </a:cubicBezTo>
                  <a:cubicBezTo>
                    <a:pt x="15098" y="3408"/>
                    <a:pt x="15134" y="3384"/>
                    <a:pt x="15157" y="3348"/>
                  </a:cubicBezTo>
                  <a:lnTo>
                    <a:pt x="15586" y="2789"/>
                  </a:lnTo>
                  <a:cubicBezTo>
                    <a:pt x="15729" y="2598"/>
                    <a:pt x="15693" y="2324"/>
                    <a:pt x="15503" y="2181"/>
                  </a:cubicBezTo>
                  <a:lnTo>
                    <a:pt x="14872" y="1693"/>
                  </a:lnTo>
                  <a:cubicBezTo>
                    <a:pt x="14791" y="1628"/>
                    <a:pt x="14696" y="1596"/>
                    <a:pt x="14601" y="1596"/>
                  </a:cubicBezTo>
                  <a:cubicBezTo>
                    <a:pt x="14471" y="1596"/>
                    <a:pt x="14342" y="1655"/>
                    <a:pt x="14253" y="1765"/>
                  </a:cubicBezTo>
                  <a:lnTo>
                    <a:pt x="13824" y="2324"/>
                  </a:lnTo>
                  <a:cubicBezTo>
                    <a:pt x="13800" y="2360"/>
                    <a:pt x="13788" y="2396"/>
                    <a:pt x="13764" y="2420"/>
                  </a:cubicBezTo>
                  <a:cubicBezTo>
                    <a:pt x="13312" y="2134"/>
                    <a:pt x="12836" y="1908"/>
                    <a:pt x="12348" y="1717"/>
                  </a:cubicBezTo>
                  <a:cubicBezTo>
                    <a:pt x="12371" y="1681"/>
                    <a:pt x="12383" y="1658"/>
                    <a:pt x="12395" y="1622"/>
                  </a:cubicBezTo>
                  <a:lnTo>
                    <a:pt x="12574" y="943"/>
                  </a:lnTo>
                  <a:cubicBezTo>
                    <a:pt x="12633" y="705"/>
                    <a:pt x="12490" y="467"/>
                    <a:pt x="12264" y="407"/>
                  </a:cubicBezTo>
                  <a:lnTo>
                    <a:pt x="11490" y="193"/>
                  </a:lnTo>
                  <a:cubicBezTo>
                    <a:pt x="11454" y="184"/>
                    <a:pt x="11417" y="180"/>
                    <a:pt x="11381" y="180"/>
                  </a:cubicBezTo>
                  <a:cubicBezTo>
                    <a:pt x="11183" y="180"/>
                    <a:pt x="11005" y="311"/>
                    <a:pt x="10955" y="503"/>
                  </a:cubicBezTo>
                  <a:lnTo>
                    <a:pt x="10764" y="1181"/>
                  </a:lnTo>
                  <a:cubicBezTo>
                    <a:pt x="10764" y="1217"/>
                    <a:pt x="10752" y="1253"/>
                    <a:pt x="10752" y="1277"/>
                  </a:cubicBezTo>
                  <a:cubicBezTo>
                    <a:pt x="10304" y="1204"/>
                    <a:pt x="9847" y="1167"/>
                    <a:pt x="9397" y="1167"/>
                  </a:cubicBezTo>
                  <a:cubicBezTo>
                    <a:pt x="9333" y="1167"/>
                    <a:pt x="9268" y="1168"/>
                    <a:pt x="9204" y="1169"/>
                  </a:cubicBezTo>
                  <a:cubicBezTo>
                    <a:pt x="9204" y="1146"/>
                    <a:pt x="9204" y="1110"/>
                    <a:pt x="9192" y="1086"/>
                  </a:cubicBezTo>
                  <a:lnTo>
                    <a:pt x="9109" y="384"/>
                  </a:lnTo>
                  <a:cubicBezTo>
                    <a:pt x="9076" y="161"/>
                    <a:pt x="8886" y="0"/>
                    <a:pt x="8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60"/>
            <p:cNvSpPr/>
            <p:nvPr/>
          </p:nvSpPr>
          <p:spPr>
            <a:xfrm>
              <a:off x="257663" y="1570546"/>
              <a:ext cx="643184" cy="631915"/>
            </a:xfrm>
            <a:custGeom>
              <a:rect b="b" l="l" r="r" t="t"/>
              <a:pathLst>
                <a:path extrusionOk="0" h="54056" w="55020">
                  <a:moveTo>
                    <a:pt x="27409" y="22218"/>
                  </a:moveTo>
                  <a:cubicBezTo>
                    <a:pt x="30147" y="22218"/>
                    <a:pt x="32374" y="24397"/>
                    <a:pt x="32374" y="27100"/>
                  </a:cubicBezTo>
                  <a:cubicBezTo>
                    <a:pt x="32374" y="29802"/>
                    <a:pt x="30147" y="31981"/>
                    <a:pt x="27409" y="31981"/>
                  </a:cubicBezTo>
                  <a:cubicBezTo>
                    <a:pt x="24658" y="31981"/>
                    <a:pt x="22432" y="29802"/>
                    <a:pt x="22432" y="27100"/>
                  </a:cubicBezTo>
                  <a:cubicBezTo>
                    <a:pt x="22432" y="24397"/>
                    <a:pt x="24658" y="22218"/>
                    <a:pt x="27409" y="22218"/>
                  </a:cubicBezTo>
                  <a:close/>
                  <a:moveTo>
                    <a:pt x="29099" y="6907"/>
                  </a:moveTo>
                  <a:cubicBezTo>
                    <a:pt x="39708" y="7752"/>
                    <a:pt x="48042" y="16467"/>
                    <a:pt x="48042" y="27100"/>
                  </a:cubicBezTo>
                  <a:cubicBezTo>
                    <a:pt x="48042" y="29767"/>
                    <a:pt x="47507" y="32326"/>
                    <a:pt x="46554" y="34660"/>
                  </a:cubicBezTo>
                  <a:lnTo>
                    <a:pt x="34779" y="28052"/>
                  </a:lnTo>
                  <a:cubicBezTo>
                    <a:pt x="34826" y="27742"/>
                    <a:pt x="34850" y="27421"/>
                    <a:pt x="34850" y="27100"/>
                  </a:cubicBezTo>
                  <a:cubicBezTo>
                    <a:pt x="34850" y="23635"/>
                    <a:pt x="32398" y="20742"/>
                    <a:pt x="29099" y="19980"/>
                  </a:cubicBezTo>
                  <a:lnTo>
                    <a:pt x="29099" y="6907"/>
                  </a:lnTo>
                  <a:close/>
                  <a:moveTo>
                    <a:pt x="26552" y="6847"/>
                  </a:moveTo>
                  <a:lnTo>
                    <a:pt x="26552" y="19837"/>
                  </a:lnTo>
                  <a:cubicBezTo>
                    <a:pt x="22837" y="20253"/>
                    <a:pt x="19955" y="23349"/>
                    <a:pt x="19955" y="27100"/>
                  </a:cubicBezTo>
                  <a:cubicBezTo>
                    <a:pt x="19955" y="27492"/>
                    <a:pt x="20003" y="27873"/>
                    <a:pt x="20063" y="28243"/>
                  </a:cubicBezTo>
                  <a:lnTo>
                    <a:pt x="8323" y="34827"/>
                  </a:lnTo>
                  <a:cubicBezTo>
                    <a:pt x="7323" y="32445"/>
                    <a:pt x="6775" y="29838"/>
                    <a:pt x="6775" y="27100"/>
                  </a:cubicBezTo>
                  <a:cubicBezTo>
                    <a:pt x="6775" y="16193"/>
                    <a:pt x="15550" y="7300"/>
                    <a:pt x="26552" y="6847"/>
                  </a:cubicBezTo>
                  <a:close/>
                  <a:moveTo>
                    <a:pt x="33993" y="30505"/>
                  </a:moveTo>
                  <a:lnTo>
                    <a:pt x="45447" y="36922"/>
                  </a:lnTo>
                  <a:cubicBezTo>
                    <a:pt x="41934" y="43149"/>
                    <a:pt x="35172" y="47364"/>
                    <a:pt x="27409" y="47364"/>
                  </a:cubicBezTo>
                  <a:cubicBezTo>
                    <a:pt x="19705" y="47364"/>
                    <a:pt x="12990" y="43221"/>
                    <a:pt x="9454" y="37077"/>
                  </a:cubicBezTo>
                  <a:lnTo>
                    <a:pt x="20908" y="30660"/>
                  </a:lnTo>
                  <a:cubicBezTo>
                    <a:pt x="22170" y="32898"/>
                    <a:pt x="24611" y="34410"/>
                    <a:pt x="27409" y="34410"/>
                  </a:cubicBezTo>
                  <a:cubicBezTo>
                    <a:pt x="30266" y="34410"/>
                    <a:pt x="32743" y="32826"/>
                    <a:pt x="33993" y="30505"/>
                  </a:cubicBezTo>
                  <a:close/>
                  <a:moveTo>
                    <a:pt x="26325" y="1"/>
                  </a:moveTo>
                  <a:cubicBezTo>
                    <a:pt x="25635" y="1"/>
                    <a:pt x="25063" y="572"/>
                    <a:pt x="25063" y="1275"/>
                  </a:cubicBezTo>
                  <a:lnTo>
                    <a:pt x="25063" y="3263"/>
                  </a:lnTo>
                  <a:cubicBezTo>
                    <a:pt x="25063" y="3382"/>
                    <a:pt x="25087" y="3490"/>
                    <a:pt x="25111" y="3597"/>
                  </a:cubicBezTo>
                  <a:cubicBezTo>
                    <a:pt x="23551" y="3740"/>
                    <a:pt x="22027" y="4037"/>
                    <a:pt x="20551" y="4466"/>
                  </a:cubicBezTo>
                  <a:cubicBezTo>
                    <a:pt x="20539" y="4359"/>
                    <a:pt x="20515" y="4263"/>
                    <a:pt x="20467" y="4156"/>
                  </a:cubicBezTo>
                  <a:lnTo>
                    <a:pt x="19694" y="2311"/>
                  </a:lnTo>
                  <a:cubicBezTo>
                    <a:pt x="19487" y="1826"/>
                    <a:pt x="19016" y="1537"/>
                    <a:pt x="18526" y="1537"/>
                  </a:cubicBezTo>
                  <a:cubicBezTo>
                    <a:pt x="18367" y="1537"/>
                    <a:pt x="18205" y="1568"/>
                    <a:pt x="18050" y="1632"/>
                  </a:cubicBezTo>
                  <a:lnTo>
                    <a:pt x="15872" y="2513"/>
                  </a:lnTo>
                  <a:cubicBezTo>
                    <a:pt x="15217" y="2787"/>
                    <a:pt x="14907" y="3537"/>
                    <a:pt x="15181" y="4180"/>
                  </a:cubicBezTo>
                  <a:lnTo>
                    <a:pt x="15967" y="6037"/>
                  </a:lnTo>
                  <a:cubicBezTo>
                    <a:pt x="16003" y="6121"/>
                    <a:pt x="16050" y="6192"/>
                    <a:pt x="16098" y="6264"/>
                  </a:cubicBezTo>
                  <a:cubicBezTo>
                    <a:pt x="14752" y="6966"/>
                    <a:pt x="13478" y="7800"/>
                    <a:pt x="12300" y="8740"/>
                  </a:cubicBezTo>
                  <a:cubicBezTo>
                    <a:pt x="12252" y="8657"/>
                    <a:pt x="12193" y="8585"/>
                    <a:pt x="12133" y="8526"/>
                  </a:cubicBezTo>
                  <a:lnTo>
                    <a:pt x="10681" y="7097"/>
                  </a:lnTo>
                  <a:cubicBezTo>
                    <a:pt x="10430" y="6853"/>
                    <a:pt x="10109" y="6731"/>
                    <a:pt x="9789" y="6731"/>
                  </a:cubicBezTo>
                  <a:cubicBezTo>
                    <a:pt x="9469" y="6731"/>
                    <a:pt x="9151" y="6853"/>
                    <a:pt x="8906" y="7097"/>
                  </a:cubicBezTo>
                  <a:lnTo>
                    <a:pt x="7252" y="8716"/>
                  </a:lnTo>
                  <a:cubicBezTo>
                    <a:pt x="6740" y="9216"/>
                    <a:pt x="6740" y="10026"/>
                    <a:pt x="7252" y="10526"/>
                  </a:cubicBezTo>
                  <a:lnTo>
                    <a:pt x="8704" y="11955"/>
                  </a:lnTo>
                  <a:cubicBezTo>
                    <a:pt x="8752" y="12002"/>
                    <a:pt x="8799" y="12038"/>
                    <a:pt x="8859" y="12074"/>
                  </a:cubicBezTo>
                  <a:cubicBezTo>
                    <a:pt x="7906" y="13205"/>
                    <a:pt x="7073" y="14431"/>
                    <a:pt x="6347" y="15717"/>
                  </a:cubicBezTo>
                  <a:cubicBezTo>
                    <a:pt x="6287" y="15681"/>
                    <a:pt x="6228" y="15646"/>
                    <a:pt x="6156" y="15622"/>
                  </a:cubicBezTo>
                  <a:lnTo>
                    <a:pt x="4251" y="14836"/>
                  </a:lnTo>
                  <a:cubicBezTo>
                    <a:pt x="4093" y="14772"/>
                    <a:pt x="3929" y="14741"/>
                    <a:pt x="3767" y="14741"/>
                  </a:cubicBezTo>
                  <a:cubicBezTo>
                    <a:pt x="3273" y="14741"/>
                    <a:pt x="2803" y="15027"/>
                    <a:pt x="2596" y="15503"/>
                  </a:cubicBezTo>
                  <a:lnTo>
                    <a:pt x="1703" y="17610"/>
                  </a:lnTo>
                  <a:cubicBezTo>
                    <a:pt x="1429" y="18265"/>
                    <a:pt x="1727" y="19003"/>
                    <a:pt x="2382" y="19277"/>
                  </a:cubicBezTo>
                  <a:lnTo>
                    <a:pt x="4287" y="20063"/>
                  </a:lnTo>
                  <a:cubicBezTo>
                    <a:pt x="4346" y="20087"/>
                    <a:pt x="4394" y="20099"/>
                    <a:pt x="4442" y="20111"/>
                  </a:cubicBezTo>
                  <a:cubicBezTo>
                    <a:pt x="3977" y="21563"/>
                    <a:pt x="3668" y="23087"/>
                    <a:pt x="3501" y="24647"/>
                  </a:cubicBezTo>
                  <a:cubicBezTo>
                    <a:pt x="3453" y="24635"/>
                    <a:pt x="3394" y="24623"/>
                    <a:pt x="3346" y="24623"/>
                  </a:cubicBezTo>
                  <a:lnTo>
                    <a:pt x="1263" y="24623"/>
                  </a:lnTo>
                  <a:cubicBezTo>
                    <a:pt x="572" y="24623"/>
                    <a:pt x="1" y="25195"/>
                    <a:pt x="1" y="25897"/>
                  </a:cubicBezTo>
                  <a:lnTo>
                    <a:pt x="1" y="28171"/>
                  </a:lnTo>
                  <a:cubicBezTo>
                    <a:pt x="1" y="28862"/>
                    <a:pt x="572" y="29433"/>
                    <a:pt x="1263" y="29433"/>
                  </a:cubicBezTo>
                  <a:lnTo>
                    <a:pt x="3346" y="29433"/>
                  </a:lnTo>
                  <a:cubicBezTo>
                    <a:pt x="3394" y="29433"/>
                    <a:pt x="3442" y="29421"/>
                    <a:pt x="3489" y="29421"/>
                  </a:cubicBezTo>
                  <a:cubicBezTo>
                    <a:pt x="3620" y="30719"/>
                    <a:pt x="3858" y="31993"/>
                    <a:pt x="4192" y="33219"/>
                  </a:cubicBezTo>
                  <a:cubicBezTo>
                    <a:pt x="4156" y="33231"/>
                    <a:pt x="4108" y="33231"/>
                    <a:pt x="4073" y="33243"/>
                  </a:cubicBezTo>
                  <a:lnTo>
                    <a:pt x="2132" y="33969"/>
                  </a:lnTo>
                  <a:cubicBezTo>
                    <a:pt x="1477" y="34219"/>
                    <a:pt x="1144" y="34958"/>
                    <a:pt x="1406" y="35613"/>
                  </a:cubicBezTo>
                  <a:lnTo>
                    <a:pt x="2227" y="37744"/>
                  </a:lnTo>
                  <a:cubicBezTo>
                    <a:pt x="2420" y="38248"/>
                    <a:pt x="2895" y="38555"/>
                    <a:pt x="3402" y="38555"/>
                  </a:cubicBezTo>
                  <a:cubicBezTo>
                    <a:pt x="3554" y="38555"/>
                    <a:pt x="3708" y="38527"/>
                    <a:pt x="3858" y="38470"/>
                  </a:cubicBezTo>
                  <a:lnTo>
                    <a:pt x="5787" y="37744"/>
                  </a:lnTo>
                  <a:cubicBezTo>
                    <a:pt x="5835" y="37732"/>
                    <a:pt x="5882" y="37708"/>
                    <a:pt x="5918" y="37684"/>
                  </a:cubicBezTo>
                  <a:cubicBezTo>
                    <a:pt x="6716" y="39244"/>
                    <a:pt x="7680" y="40696"/>
                    <a:pt x="8787" y="42042"/>
                  </a:cubicBezTo>
                  <a:cubicBezTo>
                    <a:pt x="8764" y="42066"/>
                    <a:pt x="8728" y="42078"/>
                    <a:pt x="8704" y="42113"/>
                  </a:cubicBezTo>
                  <a:lnTo>
                    <a:pt x="7252" y="43542"/>
                  </a:lnTo>
                  <a:cubicBezTo>
                    <a:pt x="6740" y="44030"/>
                    <a:pt x="6740" y="44852"/>
                    <a:pt x="7252" y="45340"/>
                  </a:cubicBezTo>
                  <a:lnTo>
                    <a:pt x="8906" y="46971"/>
                  </a:lnTo>
                  <a:cubicBezTo>
                    <a:pt x="9151" y="47209"/>
                    <a:pt x="9469" y="47328"/>
                    <a:pt x="9789" y="47328"/>
                  </a:cubicBezTo>
                  <a:cubicBezTo>
                    <a:pt x="10109" y="47328"/>
                    <a:pt x="10430" y="47209"/>
                    <a:pt x="10681" y="46971"/>
                  </a:cubicBezTo>
                  <a:lnTo>
                    <a:pt x="12133" y="45542"/>
                  </a:lnTo>
                  <a:cubicBezTo>
                    <a:pt x="12169" y="45495"/>
                    <a:pt x="12205" y="45459"/>
                    <a:pt x="12240" y="45411"/>
                  </a:cubicBezTo>
                  <a:cubicBezTo>
                    <a:pt x="13276" y="46245"/>
                    <a:pt x="14395" y="46995"/>
                    <a:pt x="15574" y="47650"/>
                  </a:cubicBezTo>
                  <a:cubicBezTo>
                    <a:pt x="15550" y="47685"/>
                    <a:pt x="15526" y="47733"/>
                    <a:pt x="15503" y="47769"/>
                  </a:cubicBezTo>
                  <a:lnTo>
                    <a:pt x="14681" y="49602"/>
                  </a:lnTo>
                  <a:cubicBezTo>
                    <a:pt x="14383" y="50245"/>
                    <a:pt x="14681" y="51007"/>
                    <a:pt x="15324" y="51281"/>
                  </a:cubicBezTo>
                  <a:lnTo>
                    <a:pt x="17479" y="52222"/>
                  </a:lnTo>
                  <a:cubicBezTo>
                    <a:pt x="17641" y="52292"/>
                    <a:pt x="17811" y="52326"/>
                    <a:pt x="17978" y="52326"/>
                  </a:cubicBezTo>
                  <a:cubicBezTo>
                    <a:pt x="18460" y="52326"/>
                    <a:pt x="18922" y="52047"/>
                    <a:pt x="19134" y="51579"/>
                  </a:cubicBezTo>
                  <a:lnTo>
                    <a:pt x="19967" y="49745"/>
                  </a:lnTo>
                  <a:cubicBezTo>
                    <a:pt x="19991" y="49686"/>
                    <a:pt x="20003" y="49626"/>
                    <a:pt x="20027" y="49567"/>
                  </a:cubicBezTo>
                  <a:cubicBezTo>
                    <a:pt x="21646" y="50079"/>
                    <a:pt x="23337" y="50436"/>
                    <a:pt x="25087" y="50602"/>
                  </a:cubicBezTo>
                  <a:cubicBezTo>
                    <a:pt x="25075" y="50662"/>
                    <a:pt x="25063" y="50722"/>
                    <a:pt x="25063" y="50793"/>
                  </a:cubicBezTo>
                  <a:lnTo>
                    <a:pt x="25063" y="52793"/>
                  </a:lnTo>
                  <a:cubicBezTo>
                    <a:pt x="25063" y="53484"/>
                    <a:pt x="25635" y="54055"/>
                    <a:pt x="26325" y="54055"/>
                  </a:cubicBezTo>
                  <a:lnTo>
                    <a:pt x="28695" y="54055"/>
                  </a:lnTo>
                  <a:cubicBezTo>
                    <a:pt x="29397" y="54055"/>
                    <a:pt x="29957" y="53484"/>
                    <a:pt x="29957" y="52793"/>
                  </a:cubicBezTo>
                  <a:lnTo>
                    <a:pt x="29957" y="50793"/>
                  </a:lnTo>
                  <a:cubicBezTo>
                    <a:pt x="29957" y="50722"/>
                    <a:pt x="29945" y="50650"/>
                    <a:pt x="29933" y="50579"/>
                  </a:cubicBezTo>
                  <a:cubicBezTo>
                    <a:pt x="31505" y="50424"/>
                    <a:pt x="33017" y="50114"/>
                    <a:pt x="34481" y="49674"/>
                  </a:cubicBezTo>
                  <a:cubicBezTo>
                    <a:pt x="34493" y="49745"/>
                    <a:pt x="34517" y="49829"/>
                    <a:pt x="34553" y="49900"/>
                  </a:cubicBezTo>
                  <a:lnTo>
                    <a:pt x="35338" y="51757"/>
                  </a:lnTo>
                  <a:cubicBezTo>
                    <a:pt x="35537" y="52236"/>
                    <a:pt x="36009" y="52529"/>
                    <a:pt x="36506" y="52529"/>
                  </a:cubicBezTo>
                  <a:cubicBezTo>
                    <a:pt x="36665" y="52529"/>
                    <a:pt x="36826" y="52499"/>
                    <a:pt x="36981" y="52436"/>
                  </a:cubicBezTo>
                  <a:lnTo>
                    <a:pt x="39148" y="51543"/>
                  </a:lnTo>
                  <a:cubicBezTo>
                    <a:pt x="39803" y="51281"/>
                    <a:pt x="40113" y="50531"/>
                    <a:pt x="39839" y="49876"/>
                  </a:cubicBezTo>
                  <a:lnTo>
                    <a:pt x="39053" y="48031"/>
                  </a:lnTo>
                  <a:cubicBezTo>
                    <a:pt x="39029" y="47959"/>
                    <a:pt x="38982" y="47888"/>
                    <a:pt x="38946" y="47816"/>
                  </a:cubicBezTo>
                  <a:cubicBezTo>
                    <a:pt x="40279" y="47102"/>
                    <a:pt x="41542" y="46257"/>
                    <a:pt x="42708" y="45304"/>
                  </a:cubicBezTo>
                  <a:cubicBezTo>
                    <a:pt x="42768" y="45388"/>
                    <a:pt x="42827" y="45471"/>
                    <a:pt x="42899" y="45542"/>
                  </a:cubicBezTo>
                  <a:lnTo>
                    <a:pt x="44351" y="46971"/>
                  </a:lnTo>
                  <a:cubicBezTo>
                    <a:pt x="44595" y="47209"/>
                    <a:pt x="44914" y="47328"/>
                    <a:pt x="45234" y="47328"/>
                  </a:cubicBezTo>
                  <a:cubicBezTo>
                    <a:pt x="45554" y="47328"/>
                    <a:pt x="45875" y="47209"/>
                    <a:pt x="46125" y="46971"/>
                  </a:cubicBezTo>
                  <a:lnTo>
                    <a:pt x="47780" y="45340"/>
                  </a:lnTo>
                  <a:cubicBezTo>
                    <a:pt x="48280" y="44852"/>
                    <a:pt x="48280" y="44030"/>
                    <a:pt x="47780" y="43542"/>
                  </a:cubicBezTo>
                  <a:lnTo>
                    <a:pt x="46328" y="42113"/>
                  </a:lnTo>
                  <a:cubicBezTo>
                    <a:pt x="46256" y="42042"/>
                    <a:pt x="46173" y="41982"/>
                    <a:pt x="46102" y="41935"/>
                  </a:cubicBezTo>
                  <a:cubicBezTo>
                    <a:pt x="47042" y="40792"/>
                    <a:pt x="47876" y="39577"/>
                    <a:pt x="48590" y="38268"/>
                  </a:cubicBezTo>
                  <a:cubicBezTo>
                    <a:pt x="48673" y="38339"/>
                    <a:pt x="48769" y="38399"/>
                    <a:pt x="48864" y="38434"/>
                  </a:cubicBezTo>
                  <a:lnTo>
                    <a:pt x="50781" y="39232"/>
                  </a:lnTo>
                  <a:cubicBezTo>
                    <a:pt x="50939" y="39296"/>
                    <a:pt x="51102" y="39327"/>
                    <a:pt x="51262" y="39327"/>
                  </a:cubicBezTo>
                  <a:cubicBezTo>
                    <a:pt x="51753" y="39327"/>
                    <a:pt x="52217" y="39038"/>
                    <a:pt x="52424" y="38553"/>
                  </a:cubicBezTo>
                  <a:lnTo>
                    <a:pt x="53329" y="36446"/>
                  </a:lnTo>
                  <a:cubicBezTo>
                    <a:pt x="53603" y="35803"/>
                    <a:pt x="53293" y="35053"/>
                    <a:pt x="52638" y="34779"/>
                  </a:cubicBezTo>
                  <a:lnTo>
                    <a:pt x="50733" y="33993"/>
                  </a:lnTo>
                  <a:cubicBezTo>
                    <a:pt x="50626" y="33958"/>
                    <a:pt x="50531" y="33934"/>
                    <a:pt x="50424" y="33922"/>
                  </a:cubicBezTo>
                  <a:cubicBezTo>
                    <a:pt x="50864" y="32457"/>
                    <a:pt x="51174" y="30945"/>
                    <a:pt x="51328" y="29374"/>
                  </a:cubicBezTo>
                  <a:cubicBezTo>
                    <a:pt x="51436" y="29409"/>
                    <a:pt x="51555" y="29433"/>
                    <a:pt x="51674" y="29433"/>
                  </a:cubicBezTo>
                  <a:lnTo>
                    <a:pt x="53757" y="29433"/>
                  </a:lnTo>
                  <a:cubicBezTo>
                    <a:pt x="54460" y="29433"/>
                    <a:pt x="55019" y="28862"/>
                    <a:pt x="55019" y="28171"/>
                  </a:cubicBezTo>
                  <a:lnTo>
                    <a:pt x="55019" y="25897"/>
                  </a:lnTo>
                  <a:cubicBezTo>
                    <a:pt x="55019" y="25195"/>
                    <a:pt x="54460" y="24623"/>
                    <a:pt x="53757" y="24623"/>
                  </a:cubicBezTo>
                  <a:lnTo>
                    <a:pt x="51674" y="24623"/>
                  </a:lnTo>
                  <a:cubicBezTo>
                    <a:pt x="51555" y="24623"/>
                    <a:pt x="51436" y="24647"/>
                    <a:pt x="51317" y="24683"/>
                  </a:cubicBezTo>
                  <a:cubicBezTo>
                    <a:pt x="51186" y="23385"/>
                    <a:pt x="50936" y="22111"/>
                    <a:pt x="50590" y="20885"/>
                  </a:cubicBezTo>
                  <a:cubicBezTo>
                    <a:pt x="50709" y="20873"/>
                    <a:pt x="50828" y="20861"/>
                    <a:pt x="50947" y="20813"/>
                  </a:cubicBezTo>
                  <a:lnTo>
                    <a:pt x="52888" y="20087"/>
                  </a:lnTo>
                  <a:cubicBezTo>
                    <a:pt x="53543" y="19837"/>
                    <a:pt x="53876" y="19099"/>
                    <a:pt x="53626" y="18444"/>
                  </a:cubicBezTo>
                  <a:lnTo>
                    <a:pt x="52793" y="16313"/>
                  </a:lnTo>
                  <a:cubicBezTo>
                    <a:pt x="52599" y="15813"/>
                    <a:pt x="52117" y="15508"/>
                    <a:pt x="51611" y="15508"/>
                  </a:cubicBezTo>
                  <a:cubicBezTo>
                    <a:pt x="51465" y="15508"/>
                    <a:pt x="51317" y="15533"/>
                    <a:pt x="51174" y="15586"/>
                  </a:cubicBezTo>
                  <a:lnTo>
                    <a:pt x="49233" y="16313"/>
                  </a:lnTo>
                  <a:cubicBezTo>
                    <a:pt x="49102" y="16360"/>
                    <a:pt x="48995" y="16432"/>
                    <a:pt x="48888" y="16515"/>
                  </a:cubicBezTo>
                  <a:cubicBezTo>
                    <a:pt x="48090" y="14955"/>
                    <a:pt x="47126" y="13503"/>
                    <a:pt x="46018" y="12169"/>
                  </a:cubicBezTo>
                  <a:cubicBezTo>
                    <a:pt x="46125" y="12110"/>
                    <a:pt x="46233" y="12038"/>
                    <a:pt x="46328" y="11955"/>
                  </a:cubicBezTo>
                  <a:lnTo>
                    <a:pt x="47780" y="10526"/>
                  </a:lnTo>
                  <a:cubicBezTo>
                    <a:pt x="48280" y="10026"/>
                    <a:pt x="48280" y="9216"/>
                    <a:pt x="47780" y="8716"/>
                  </a:cubicBezTo>
                  <a:lnTo>
                    <a:pt x="46125" y="7097"/>
                  </a:lnTo>
                  <a:cubicBezTo>
                    <a:pt x="45875" y="6853"/>
                    <a:pt x="45554" y="6731"/>
                    <a:pt x="45234" y="6731"/>
                  </a:cubicBezTo>
                  <a:cubicBezTo>
                    <a:pt x="44914" y="6731"/>
                    <a:pt x="44595" y="6853"/>
                    <a:pt x="44351" y="7097"/>
                  </a:cubicBezTo>
                  <a:lnTo>
                    <a:pt x="42899" y="8526"/>
                  </a:lnTo>
                  <a:cubicBezTo>
                    <a:pt x="42792" y="8621"/>
                    <a:pt x="42720" y="8728"/>
                    <a:pt x="42661" y="8847"/>
                  </a:cubicBezTo>
                  <a:cubicBezTo>
                    <a:pt x="41613" y="8014"/>
                    <a:pt x="40494" y="7252"/>
                    <a:pt x="39315" y="6597"/>
                  </a:cubicBezTo>
                  <a:cubicBezTo>
                    <a:pt x="39398" y="6502"/>
                    <a:pt x="39470" y="6407"/>
                    <a:pt x="39517" y="6287"/>
                  </a:cubicBezTo>
                  <a:lnTo>
                    <a:pt x="40351" y="4454"/>
                  </a:lnTo>
                  <a:cubicBezTo>
                    <a:pt x="40637" y="3811"/>
                    <a:pt x="40339" y="3061"/>
                    <a:pt x="39696" y="2775"/>
                  </a:cubicBezTo>
                  <a:lnTo>
                    <a:pt x="37541" y="1835"/>
                  </a:lnTo>
                  <a:cubicBezTo>
                    <a:pt x="37379" y="1764"/>
                    <a:pt x="37209" y="1731"/>
                    <a:pt x="37042" y="1731"/>
                  </a:cubicBezTo>
                  <a:cubicBezTo>
                    <a:pt x="36560" y="1731"/>
                    <a:pt x="36098" y="2009"/>
                    <a:pt x="35886" y="2477"/>
                  </a:cubicBezTo>
                  <a:lnTo>
                    <a:pt x="35065" y="4311"/>
                  </a:lnTo>
                  <a:cubicBezTo>
                    <a:pt x="35005" y="4430"/>
                    <a:pt x="34981" y="4561"/>
                    <a:pt x="34969" y="4692"/>
                  </a:cubicBezTo>
                  <a:cubicBezTo>
                    <a:pt x="33350" y="4156"/>
                    <a:pt x="31659" y="3787"/>
                    <a:pt x="29909" y="3620"/>
                  </a:cubicBezTo>
                  <a:cubicBezTo>
                    <a:pt x="29933" y="3501"/>
                    <a:pt x="29957" y="3394"/>
                    <a:pt x="29957" y="3263"/>
                  </a:cubicBezTo>
                  <a:lnTo>
                    <a:pt x="29957" y="1275"/>
                  </a:lnTo>
                  <a:cubicBezTo>
                    <a:pt x="29957" y="572"/>
                    <a:pt x="29397" y="1"/>
                    <a:pt x="28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6" name="Google Shape;1746;p60"/>
          <p:cNvSpPr/>
          <p:nvPr/>
        </p:nvSpPr>
        <p:spPr>
          <a:xfrm rot="-5400000">
            <a:off x="2424749" y="-420777"/>
            <a:ext cx="117178" cy="1911326"/>
          </a:xfrm>
          <a:custGeom>
            <a:rect b="b" l="l" r="r" t="t"/>
            <a:pathLst>
              <a:path extrusionOk="0" h="118956" w="2835">
                <a:moveTo>
                  <a:pt x="1" y="0"/>
                </a:moveTo>
                <a:lnTo>
                  <a:pt x="1" y="118955"/>
                </a:lnTo>
                <a:lnTo>
                  <a:pt x="2834" y="118955"/>
                </a:lnTo>
                <a:lnTo>
                  <a:pt x="28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7" name="Google Shape;1747;p60"/>
          <p:cNvGrpSpPr/>
          <p:nvPr/>
        </p:nvGrpSpPr>
        <p:grpSpPr>
          <a:xfrm flipH="1" rot="10800000">
            <a:off x="852923" y="-11"/>
            <a:ext cx="1090909" cy="666322"/>
            <a:chOff x="7213579" y="4485138"/>
            <a:chExt cx="1090909" cy="666322"/>
          </a:xfrm>
        </p:grpSpPr>
        <p:sp>
          <p:nvSpPr>
            <p:cNvPr id="1748" name="Google Shape;1748;p60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60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60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51" name="Google Shape;1751;p60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1752" name="Google Shape;1752;p60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60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60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55" name="Google Shape;1755;p60"/>
          <p:cNvGrpSpPr/>
          <p:nvPr/>
        </p:nvGrpSpPr>
        <p:grpSpPr>
          <a:xfrm rot="10800000">
            <a:off x="2861623" y="-11"/>
            <a:ext cx="1090909" cy="666322"/>
            <a:chOff x="7213579" y="4485138"/>
            <a:chExt cx="1090909" cy="666322"/>
          </a:xfrm>
        </p:grpSpPr>
        <p:sp>
          <p:nvSpPr>
            <p:cNvPr id="1756" name="Google Shape;1756;p60"/>
            <p:cNvSpPr/>
            <p:nvPr/>
          </p:nvSpPr>
          <p:spPr>
            <a:xfrm rot="5400000">
              <a:off x="7234897" y="4978532"/>
              <a:ext cx="223356" cy="122500"/>
            </a:xfrm>
            <a:custGeom>
              <a:rect b="b" l="l" r="r" t="t"/>
              <a:pathLst>
                <a:path extrusionOk="0" h="2835" w="21492">
                  <a:moveTo>
                    <a:pt x="0" y="1"/>
                  </a:moveTo>
                  <a:lnTo>
                    <a:pt x="0" y="2834"/>
                  </a:lnTo>
                  <a:lnTo>
                    <a:pt x="21491" y="2834"/>
                  </a:lnTo>
                  <a:lnTo>
                    <a:pt x="214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60"/>
            <p:cNvSpPr/>
            <p:nvPr/>
          </p:nvSpPr>
          <p:spPr>
            <a:xfrm rot="5400000">
              <a:off x="7334214" y="4490021"/>
              <a:ext cx="377115" cy="499047"/>
            </a:xfrm>
            <a:custGeom>
              <a:rect b="b" l="l" r="r" t="t"/>
              <a:pathLst>
                <a:path extrusionOk="0" h="11550" w="8728">
                  <a:moveTo>
                    <a:pt x="0" y="1"/>
                  </a:moveTo>
                  <a:lnTo>
                    <a:pt x="0" y="2596"/>
                  </a:lnTo>
                  <a:cubicBezTo>
                    <a:pt x="0" y="8347"/>
                    <a:pt x="1703" y="11550"/>
                    <a:pt x="7454" y="11550"/>
                  </a:cubicBezTo>
                  <a:lnTo>
                    <a:pt x="8728" y="11550"/>
                  </a:lnTo>
                  <a:lnTo>
                    <a:pt x="8728" y="8276"/>
                  </a:lnTo>
                  <a:lnTo>
                    <a:pt x="7454" y="8276"/>
                  </a:lnTo>
                  <a:cubicBezTo>
                    <a:pt x="3513" y="8276"/>
                    <a:pt x="3275" y="6549"/>
                    <a:pt x="3275" y="2596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60"/>
            <p:cNvSpPr/>
            <p:nvPr/>
          </p:nvSpPr>
          <p:spPr>
            <a:xfrm rot="5400000">
              <a:off x="7311314" y="4793813"/>
              <a:ext cx="70515" cy="265985"/>
            </a:xfrm>
            <a:custGeom>
              <a:rect b="b" l="l" r="r" t="t"/>
              <a:pathLst>
                <a:path extrusionOk="0" h="6156" w="1632">
                  <a:moveTo>
                    <a:pt x="810" y="0"/>
                  </a:moveTo>
                  <a:cubicBezTo>
                    <a:pt x="358" y="0"/>
                    <a:pt x="0" y="370"/>
                    <a:pt x="0" y="822"/>
                  </a:cubicBezTo>
                  <a:lnTo>
                    <a:pt x="0" y="5334"/>
                  </a:lnTo>
                  <a:cubicBezTo>
                    <a:pt x="0" y="5787"/>
                    <a:pt x="358" y="6156"/>
                    <a:pt x="810" y="6156"/>
                  </a:cubicBezTo>
                  <a:cubicBezTo>
                    <a:pt x="1274" y="6156"/>
                    <a:pt x="1632" y="5787"/>
                    <a:pt x="1632" y="5334"/>
                  </a:cubicBezTo>
                  <a:lnTo>
                    <a:pt x="1632" y="822"/>
                  </a:lnTo>
                  <a:cubicBezTo>
                    <a:pt x="1632" y="370"/>
                    <a:pt x="1274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59" name="Google Shape;1759;p60"/>
            <p:cNvGrpSpPr/>
            <p:nvPr/>
          </p:nvGrpSpPr>
          <p:grpSpPr>
            <a:xfrm>
              <a:off x="7711810" y="4485138"/>
              <a:ext cx="592677" cy="273720"/>
              <a:chOff x="2029210" y="3484363"/>
              <a:chExt cx="592677" cy="273720"/>
            </a:xfrm>
          </p:grpSpPr>
          <p:sp>
            <p:nvSpPr>
              <p:cNvPr id="1760" name="Google Shape;1760;p60"/>
              <p:cNvSpPr/>
              <p:nvPr/>
            </p:nvSpPr>
            <p:spPr>
              <a:xfrm rot="5400000">
                <a:off x="2264123" y="3392748"/>
                <a:ext cx="121975" cy="454379"/>
              </a:xfrm>
              <a:custGeom>
                <a:rect b="b" l="l" r="r" t="t"/>
                <a:pathLst>
                  <a:path extrusionOk="0" h="18718" w="2823">
                    <a:moveTo>
                      <a:pt x="1" y="1"/>
                    </a:moveTo>
                    <a:lnTo>
                      <a:pt x="1" y="18717"/>
                    </a:lnTo>
                    <a:lnTo>
                      <a:pt x="2823" y="18717"/>
                    </a:lnTo>
                    <a:lnTo>
                      <a:pt x="2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60"/>
              <p:cNvSpPr/>
              <p:nvPr/>
            </p:nvSpPr>
            <p:spPr>
              <a:xfrm rot="5400000">
                <a:off x="1931972" y="3581602"/>
                <a:ext cx="265510" cy="71033"/>
              </a:xfrm>
              <a:custGeom>
                <a:rect b="b" l="l" r="r" t="t"/>
                <a:pathLst>
                  <a:path extrusionOk="0" h="1644" w="6145">
                    <a:moveTo>
                      <a:pt x="822" y="0"/>
                    </a:moveTo>
                    <a:cubicBezTo>
                      <a:pt x="358" y="0"/>
                      <a:pt x="0" y="369"/>
                      <a:pt x="0" y="822"/>
                    </a:cubicBezTo>
                    <a:cubicBezTo>
                      <a:pt x="0" y="1274"/>
                      <a:pt x="358" y="1643"/>
                      <a:pt x="822" y="1643"/>
                    </a:cubicBezTo>
                    <a:lnTo>
                      <a:pt x="5323" y="1643"/>
                    </a:lnTo>
                    <a:cubicBezTo>
                      <a:pt x="5382" y="1643"/>
                      <a:pt x="5442" y="1643"/>
                      <a:pt x="5489" y="1631"/>
                    </a:cubicBezTo>
                    <a:cubicBezTo>
                      <a:pt x="5858" y="1560"/>
                      <a:pt x="6144" y="1227"/>
                      <a:pt x="6144" y="822"/>
                    </a:cubicBezTo>
                    <a:cubicBezTo>
                      <a:pt x="6144" y="369"/>
                      <a:pt x="5775" y="0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60"/>
              <p:cNvSpPr/>
              <p:nvPr/>
            </p:nvSpPr>
            <p:spPr>
              <a:xfrm rot="5400000">
                <a:off x="2453378" y="3589574"/>
                <a:ext cx="265985" cy="71033"/>
              </a:xfrm>
              <a:custGeom>
                <a:rect b="b" l="l" r="r" t="t"/>
                <a:pathLst>
                  <a:path extrusionOk="0" h="1644" w="6156">
                    <a:moveTo>
                      <a:pt x="822" y="0"/>
                    </a:moveTo>
                    <a:cubicBezTo>
                      <a:pt x="369" y="0"/>
                      <a:pt x="0" y="369"/>
                      <a:pt x="0" y="822"/>
                    </a:cubicBezTo>
                    <a:cubicBezTo>
                      <a:pt x="0" y="1274"/>
                      <a:pt x="369" y="1643"/>
                      <a:pt x="822" y="1643"/>
                    </a:cubicBezTo>
                    <a:lnTo>
                      <a:pt x="5334" y="1643"/>
                    </a:lnTo>
                    <a:cubicBezTo>
                      <a:pt x="5739" y="1643"/>
                      <a:pt x="6084" y="1346"/>
                      <a:pt x="6144" y="953"/>
                    </a:cubicBezTo>
                    <a:cubicBezTo>
                      <a:pt x="6144" y="905"/>
                      <a:pt x="6156" y="870"/>
                      <a:pt x="6156" y="822"/>
                    </a:cubicBezTo>
                    <a:cubicBezTo>
                      <a:pt x="6156" y="369"/>
                      <a:pt x="5786" y="0"/>
                      <a:pt x="53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63" name="Google Shape;1763;p60"/>
          <p:cNvSpPr/>
          <p:nvPr/>
        </p:nvSpPr>
        <p:spPr>
          <a:xfrm rot="-5400000">
            <a:off x="2154591" y="251403"/>
            <a:ext cx="566993" cy="566975"/>
          </a:xfrm>
          <a:custGeom>
            <a:rect b="b" l="l" r="r" t="t"/>
            <a:pathLst>
              <a:path extrusionOk="0" h="7395" w="7395">
                <a:moveTo>
                  <a:pt x="3691" y="1370"/>
                </a:moveTo>
                <a:cubicBezTo>
                  <a:pt x="4037" y="1370"/>
                  <a:pt x="4322" y="1655"/>
                  <a:pt x="4322" y="2001"/>
                </a:cubicBezTo>
                <a:cubicBezTo>
                  <a:pt x="4322" y="2358"/>
                  <a:pt x="4037" y="2644"/>
                  <a:pt x="3691" y="2644"/>
                </a:cubicBezTo>
                <a:cubicBezTo>
                  <a:pt x="3334" y="2644"/>
                  <a:pt x="3048" y="2358"/>
                  <a:pt x="3048" y="2001"/>
                </a:cubicBezTo>
                <a:cubicBezTo>
                  <a:pt x="3048" y="1655"/>
                  <a:pt x="3334" y="1370"/>
                  <a:pt x="3691" y="1370"/>
                </a:cubicBezTo>
                <a:close/>
                <a:moveTo>
                  <a:pt x="1917" y="3132"/>
                </a:moveTo>
                <a:cubicBezTo>
                  <a:pt x="2275" y="3132"/>
                  <a:pt x="2560" y="3417"/>
                  <a:pt x="2560" y="3775"/>
                </a:cubicBezTo>
                <a:cubicBezTo>
                  <a:pt x="2560" y="4120"/>
                  <a:pt x="2275" y="4406"/>
                  <a:pt x="1917" y="4406"/>
                </a:cubicBezTo>
                <a:cubicBezTo>
                  <a:pt x="1572" y="4406"/>
                  <a:pt x="1286" y="4120"/>
                  <a:pt x="1286" y="3775"/>
                </a:cubicBezTo>
                <a:cubicBezTo>
                  <a:pt x="1286" y="3417"/>
                  <a:pt x="1572" y="3132"/>
                  <a:pt x="1917" y="3132"/>
                </a:cubicBezTo>
                <a:close/>
                <a:moveTo>
                  <a:pt x="3703" y="3132"/>
                </a:moveTo>
                <a:cubicBezTo>
                  <a:pt x="4049" y="3132"/>
                  <a:pt x="4334" y="3417"/>
                  <a:pt x="4334" y="3775"/>
                </a:cubicBezTo>
                <a:cubicBezTo>
                  <a:pt x="4334" y="4120"/>
                  <a:pt x="4049" y="4406"/>
                  <a:pt x="3703" y="4406"/>
                </a:cubicBezTo>
                <a:cubicBezTo>
                  <a:pt x="3346" y="4406"/>
                  <a:pt x="3060" y="4120"/>
                  <a:pt x="3060" y="3775"/>
                </a:cubicBezTo>
                <a:cubicBezTo>
                  <a:pt x="3060" y="3417"/>
                  <a:pt x="3346" y="3132"/>
                  <a:pt x="3703" y="3132"/>
                </a:cubicBezTo>
                <a:close/>
                <a:moveTo>
                  <a:pt x="5454" y="3132"/>
                </a:moveTo>
                <a:cubicBezTo>
                  <a:pt x="5799" y="3132"/>
                  <a:pt x="6085" y="3417"/>
                  <a:pt x="6085" y="3775"/>
                </a:cubicBezTo>
                <a:cubicBezTo>
                  <a:pt x="6085" y="4120"/>
                  <a:pt x="5799" y="4406"/>
                  <a:pt x="5454" y="4406"/>
                </a:cubicBezTo>
                <a:cubicBezTo>
                  <a:pt x="5096" y="4406"/>
                  <a:pt x="4811" y="4120"/>
                  <a:pt x="4811" y="3775"/>
                </a:cubicBezTo>
                <a:cubicBezTo>
                  <a:pt x="4811" y="3417"/>
                  <a:pt x="5096" y="3132"/>
                  <a:pt x="5454" y="3132"/>
                </a:cubicBezTo>
                <a:close/>
                <a:moveTo>
                  <a:pt x="3691" y="4894"/>
                </a:moveTo>
                <a:cubicBezTo>
                  <a:pt x="4037" y="4894"/>
                  <a:pt x="4322" y="5180"/>
                  <a:pt x="4322" y="5537"/>
                </a:cubicBezTo>
                <a:cubicBezTo>
                  <a:pt x="4322" y="5882"/>
                  <a:pt x="4037" y="6168"/>
                  <a:pt x="3691" y="6168"/>
                </a:cubicBezTo>
                <a:cubicBezTo>
                  <a:pt x="3334" y="6168"/>
                  <a:pt x="3048" y="5882"/>
                  <a:pt x="3048" y="5537"/>
                </a:cubicBezTo>
                <a:cubicBezTo>
                  <a:pt x="3048" y="5180"/>
                  <a:pt x="3334" y="4894"/>
                  <a:pt x="3691" y="4894"/>
                </a:cubicBezTo>
                <a:close/>
                <a:moveTo>
                  <a:pt x="3549" y="0"/>
                </a:moveTo>
                <a:cubicBezTo>
                  <a:pt x="3453" y="0"/>
                  <a:pt x="3370" y="84"/>
                  <a:pt x="3370" y="179"/>
                </a:cubicBezTo>
                <a:lnTo>
                  <a:pt x="3370" y="453"/>
                </a:lnTo>
                <a:cubicBezTo>
                  <a:pt x="3370" y="465"/>
                  <a:pt x="3370" y="477"/>
                  <a:pt x="3382" y="500"/>
                </a:cubicBezTo>
                <a:cubicBezTo>
                  <a:pt x="3168" y="512"/>
                  <a:pt x="2965" y="560"/>
                  <a:pt x="2763" y="620"/>
                </a:cubicBezTo>
                <a:cubicBezTo>
                  <a:pt x="2763" y="596"/>
                  <a:pt x="2763" y="584"/>
                  <a:pt x="2751" y="572"/>
                </a:cubicBezTo>
                <a:lnTo>
                  <a:pt x="2644" y="322"/>
                </a:lnTo>
                <a:cubicBezTo>
                  <a:pt x="2617" y="251"/>
                  <a:pt x="2557" y="213"/>
                  <a:pt x="2494" y="213"/>
                </a:cubicBezTo>
                <a:cubicBezTo>
                  <a:pt x="2473" y="213"/>
                  <a:pt x="2451" y="217"/>
                  <a:pt x="2429" y="227"/>
                </a:cubicBezTo>
                <a:lnTo>
                  <a:pt x="2132" y="346"/>
                </a:lnTo>
                <a:cubicBezTo>
                  <a:pt x="2048" y="381"/>
                  <a:pt x="2001" y="489"/>
                  <a:pt x="2048" y="572"/>
                </a:cubicBezTo>
                <a:lnTo>
                  <a:pt x="2144" y="822"/>
                </a:lnTo>
                <a:cubicBezTo>
                  <a:pt x="2156" y="834"/>
                  <a:pt x="2156" y="846"/>
                  <a:pt x="2167" y="858"/>
                </a:cubicBezTo>
                <a:cubicBezTo>
                  <a:pt x="1989" y="953"/>
                  <a:pt x="1810" y="1072"/>
                  <a:pt x="1655" y="1203"/>
                </a:cubicBezTo>
                <a:cubicBezTo>
                  <a:pt x="1655" y="1191"/>
                  <a:pt x="1644" y="1179"/>
                  <a:pt x="1632" y="1167"/>
                </a:cubicBezTo>
                <a:lnTo>
                  <a:pt x="1441" y="977"/>
                </a:lnTo>
                <a:cubicBezTo>
                  <a:pt x="1405" y="941"/>
                  <a:pt x="1361" y="923"/>
                  <a:pt x="1316" y="923"/>
                </a:cubicBezTo>
                <a:cubicBezTo>
                  <a:pt x="1271" y="923"/>
                  <a:pt x="1227" y="941"/>
                  <a:pt x="1191" y="977"/>
                </a:cubicBezTo>
                <a:lnTo>
                  <a:pt x="977" y="1203"/>
                </a:lnTo>
                <a:cubicBezTo>
                  <a:pt x="905" y="1262"/>
                  <a:pt x="905" y="1370"/>
                  <a:pt x="977" y="1441"/>
                </a:cubicBezTo>
                <a:lnTo>
                  <a:pt x="1167" y="1632"/>
                </a:lnTo>
                <a:cubicBezTo>
                  <a:pt x="1179" y="1643"/>
                  <a:pt x="1191" y="1643"/>
                  <a:pt x="1191" y="1655"/>
                </a:cubicBezTo>
                <a:cubicBezTo>
                  <a:pt x="1072" y="1810"/>
                  <a:pt x="953" y="1977"/>
                  <a:pt x="858" y="2155"/>
                </a:cubicBezTo>
                <a:cubicBezTo>
                  <a:pt x="846" y="2144"/>
                  <a:pt x="834" y="2144"/>
                  <a:pt x="834" y="2144"/>
                </a:cubicBezTo>
                <a:lnTo>
                  <a:pt x="572" y="2036"/>
                </a:lnTo>
                <a:cubicBezTo>
                  <a:pt x="551" y="2027"/>
                  <a:pt x="529" y="2023"/>
                  <a:pt x="507" y="2023"/>
                </a:cubicBezTo>
                <a:cubicBezTo>
                  <a:pt x="443" y="2023"/>
                  <a:pt x="381" y="2061"/>
                  <a:pt x="346" y="2132"/>
                </a:cubicBezTo>
                <a:lnTo>
                  <a:pt x="227" y="2417"/>
                </a:lnTo>
                <a:cubicBezTo>
                  <a:pt x="191" y="2501"/>
                  <a:pt x="239" y="2608"/>
                  <a:pt x="322" y="2644"/>
                </a:cubicBezTo>
                <a:lnTo>
                  <a:pt x="572" y="2751"/>
                </a:lnTo>
                <a:lnTo>
                  <a:pt x="596" y="2751"/>
                </a:lnTo>
                <a:cubicBezTo>
                  <a:pt x="536" y="2953"/>
                  <a:pt x="501" y="3156"/>
                  <a:pt x="477" y="3370"/>
                </a:cubicBezTo>
                <a:lnTo>
                  <a:pt x="179" y="3370"/>
                </a:lnTo>
                <a:cubicBezTo>
                  <a:pt x="84" y="3370"/>
                  <a:pt x="0" y="3453"/>
                  <a:pt x="0" y="3548"/>
                </a:cubicBezTo>
                <a:lnTo>
                  <a:pt x="0" y="3858"/>
                </a:lnTo>
                <a:cubicBezTo>
                  <a:pt x="0" y="3953"/>
                  <a:pt x="84" y="4025"/>
                  <a:pt x="179" y="4025"/>
                </a:cubicBezTo>
                <a:lnTo>
                  <a:pt x="477" y="4025"/>
                </a:lnTo>
                <a:cubicBezTo>
                  <a:pt x="489" y="4203"/>
                  <a:pt x="524" y="4382"/>
                  <a:pt x="560" y="4549"/>
                </a:cubicBezTo>
                <a:lnTo>
                  <a:pt x="548" y="4549"/>
                </a:lnTo>
                <a:lnTo>
                  <a:pt x="286" y="4656"/>
                </a:lnTo>
                <a:cubicBezTo>
                  <a:pt x="203" y="4691"/>
                  <a:pt x="155" y="4787"/>
                  <a:pt x="191" y="4870"/>
                </a:cubicBezTo>
                <a:lnTo>
                  <a:pt x="298" y="5168"/>
                </a:lnTo>
                <a:cubicBezTo>
                  <a:pt x="326" y="5232"/>
                  <a:pt x="389" y="5275"/>
                  <a:pt x="460" y="5275"/>
                </a:cubicBezTo>
                <a:cubicBezTo>
                  <a:pt x="481" y="5275"/>
                  <a:pt x="503" y="5271"/>
                  <a:pt x="524" y="5263"/>
                </a:cubicBezTo>
                <a:lnTo>
                  <a:pt x="786" y="5168"/>
                </a:lnTo>
                <a:cubicBezTo>
                  <a:pt x="786" y="5168"/>
                  <a:pt x="798" y="5168"/>
                  <a:pt x="798" y="5156"/>
                </a:cubicBezTo>
                <a:cubicBezTo>
                  <a:pt x="905" y="5370"/>
                  <a:pt x="1036" y="5573"/>
                  <a:pt x="1179" y="5751"/>
                </a:cubicBezTo>
                <a:cubicBezTo>
                  <a:pt x="1179" y="5763"/>
                  <a:pt x="1179" y="5763"/>
                  <a:pt x="1167" y="5763"/>
                </a:cubicBezTo>
                <a:lnTo>
                  <a:pt x="977" y="5965"/>
                </a:lnTo>
                <a:cubicBezTo>
                  <a:pt x="905" y="6025"/>
                  <a:pt x="905" y="6132"/>
                  <a:pt x="977" y="6204"/>
                </a:cubicBezTo>
                <a:lnTo>
                  <a:pt x="1191" y="6430"/>
                </a:lnTo>
                <a:cubicBezTo>
                  <a:pt x="1227" y="6460"/>
                  <a:pt x="1271" y="6474"/>
                  <a:pt x="1316" y="6474"/>
                </a:cubicBezTo>
                <a:cubicBezTo>
                  <a:pt x="1361" y="6474"/>
                  <a:pt x="1405" y="6460"/>
                  <a:pt x="1441" y="6430"/>
                </a:cubicBezTo>
                <a:lnTo>
                  <a:pt x="1632" y="6227"/>
                </a:lnTo>
                <a:cubicBezTo>
                  <a:pt x="1644" y="6227"/>
                  <a:pt x="1644" y="6227"/>
                  <a:pt x="1644" y="6215"/>
                </a:cubicBezTo>
                <a:cubicBezTo>
                  <a:pt x="1786" y="6335"/>
                  <a:pt x="1941" y="6430"/>
                  <a:pt x="2096" y="6525"/>
                </a:cubicBezTo>
                <a:cubicBezTo>
                  <a:pt x="2096" y="6525"/>
                  <a:pt x="2084" y="6537"/>
                  <a:pt x="2084" y="6537"/>
                </a:cubicBezTo>
                <a:lnTo>
                  <a:pt x="1977" y="6799"/>
                </a:lnTo>
                <a:cubicBezTo>
                  <a:pt x="1941" y="6882"/>
                  <a:pt x="1977" y="6977"/>
                  <a:pt x="2060" y="7025"/>
                </a:cubicBezTo>
                <a:lnTo>
                  <a:pt x="2346" y="7144"/>
                </a:lnTo>
                <a:cubicBezTo>
                  <a:pt x="2371" y="7153"/>
                  <a:pt x="2396" y="7158"/>
                  <a:pt x="2420" y="7158"/>
                </a:cubicBezTo>
                <a:cubicBezTo>
                  <a:pt x="2487" y="7158"/>
                  <a:pt x="2546" y="7122"/>
                  <a:pt x="2572" y="7061"/>
                </a:cubicBezTo>
                <a:lnTo>
                  <a:pt x="2691" y="6811"/>
                </a:lnTo>
                <a:cubicBezTo>
                  <a:pt x="2691" y="6799"/>
                  <a:pt x="2691" y="6787"/>
                  <a:pt x="2691" y="6787"/>
                </a:cubicBezTo>
                <a:cubicBezTo>
                  <a:pt x="2918" y="6858"/>
                  <a:pt x="3144" y="6906"/>
                  <a:pt x="3370" y="6930"/>
                </a:cubicBezTo>
                <a:cubicBezTo>
                  <a:pt x="3370" y="6930"/>
                  <a:pt x="3370" y="6942"/>
                  <a:pt x="3370" y="6954"/>
                </a:cubicBezTo>
                <a:lnTo>
                  <a:pt x="3370" y="7227"/>
                </a:lnTo>
                <a:cubicBezTo>
                  <a:pt x="3370" y="7323"/>
                  <a:pt x="3453" y="7394"/>
                  <a:pt x="3549" y="7394"/>
                </a:cubicBezTo>
                <a:lnTo>
                  <a:pt x="3858" y="7394"/>
                </a:lnTo>
                <a:cubicBezTo>
                  <a:pt x="3953" y="7394"/>
                  <a:pt x="4025" y="7323"/>
                  <a:pt x="4025" y="7227"/>
                </a:cubicBezTo>
                <a:lnTo>
                  <a:pt x="4025" y="6954"/>
                </a:lnTo>
                <a:cubicBezTo>
                  <a:pt x="4025" y="6942"/>
                  <a:pt x="4025" y="6930"/>
                  <a:pt x="4025" y="6918"/>
                </a:cubicBezTo>
                <a:cubicBezTo>
                  <a:pt x="4239" y="6906"/>
                  <a:pt x="4442" y="6858"/>
                  <a:pt x="4632" y="6799"/>
                </a:cubicBezTo>
                <a:cubicBezTo>
                  <a:pt x="4644" y="6811"/>
                  <a:pt x="4644" y="6823"/>
                  <a:pt x="4644" y="6823"/>
                </a:cubicBezTo>
                <a:lnTo>
                  <a:pt x="4751" y="7085"/>
                </a:lnTo>
                <a:cubicBezTo>
                  <a:pt x="4779" y="7149"/>
                  <a:pt x="4849" y="7192"/>
                  <a:pt x="4917" y="7192"/>
                </a:cubicBezTo>
                <a:cubicBezTo>
                  <a:pt x="4938" y="7192"/>
                  <a:pt x="4958" y="7188"/>
                  <a:pt x="4977" y="7180"/>
                </a:cubicBezTo>
                <a:lnTo>
                  <a:pt x="5263" y="7061"/>
                </a:lnTo>
                <a:cubicBezTo>
                  <a:pt x="5358" y="7013"/>
                  <a:pt x="5394" y="6918"/>
                  <a:pt x="5358" y="6835"/>
                </a:cubicBezTo>
                <a:lnTo>
                  <a:pt x="5251" y="6573"/>
                </a:lnTo>
                <a:cubicBezTo>
                  <a:pt x="5251" y="6561"/>
                  <a:pt x="5239" y="6561"/>
                  <a:pt x="5239" y="6549"/>
                </a:cubicBezTo>
                <a:cubicBezTo>
                  <a:pt x="5418" y="6442"/>
                  <a:pt x="5585" y="6335"/>
                  <a:pt x="5739" y="6204"/>
                </a:cubicBezTo>
                <a:cubicBezTo>
                  <a:pt x="5751" y="6215"/>
                  <a:pt x="5763" y="6227"/>
                  <a:pt x="5763" y="6227"/>
                </a:cubicBezTo>
                <a:lnTo>
                  <a:pt x="5966" y="6430"/>
                </a:lnTo>
                <a:cubicBezTo>
                  <a:pt x="5995" y="6460"/>
                  <a:pt x="6037" y="6474"/>
                  <a:pt x="6080" y="6474"/>
                </a:cubicBezTo>
                <a:cubicBezTo>
                  <a:pt x="6123" y="6474"/>
                  <a:pt x="6168" y="6460"/>
                  <a:pt x="6204" y="6430"/>
                </a:cubicBezTo>
                <a:lnTo>
                  <a:pt x="6430" y="6204"/>
                </a:lnTo>
                <a:cubicBezTo>
                  <a:pt x="6489" y="6144"/>
                  <a:pt x="6489" y="6025"/>
                  <a:pt x="6430" y="5965"/>
                </a:cubicBezTo>
                <a:lnTo>
                  <a:pt x="6227" y="5763"/>
                </a:lnTo>
                <a:cubicBezTo>
                  <a:pt x="6216" y="5751"/>
                  <a:pt x="6216" y="5751"/>
                  <a:pt x="6204" y="5739"/>
                </a:cubicBezTo>
                <a:cubicBezTo>
                  <a:pt x="6323" y="5584"/>
                  <a:pt x="6442" y="5418"/>
                  <a:pt x="6537" y="5239"/>
                </a:cubicBezTo>
                <a:cubicBezTo>
                  <a:pt x="6549" y="5251"/>
                  <a:pt x="6561" y="5251"/>
                  <a:pt x="6573" y="5263"/>
                </a:cubicBezTo>
                <a:lnTo>
                  <a:pt x="6823" y="5370"/>
                </a:lnTo>
                <a:cubicBezTo>
                  <a:pt x="6847" y="5379"/>
                  <a:pt x="6871" y="5384"/>
                  <a:pt x="6895" y="5384"/>
                </a:cubicBezTo>
                <a:cubicBezTo>
                  <a:pt x="6963" y="5384"/>
                  <a:pt x="7022" y="5346"/>
                  <a:pt x="7049" y="5275"/>
                </a:cubicBezTo>
                <a:lnTo>
                  <a:pt x="7168" y="4989"/>
                </a:lnTo>
                <a:cubicBezTo>
                  <a:pt x="7204" y="4906"/>
                  <a:pt x="7168" y="4799"/>
                  <a:pt x="7085" y="4763"/>
                </a:cubicBezTo>
                <a:lnTo>
                  <a:pt x="6823" y="4656"/>
                </a:lnTo>
                <a:cubicBezTo>
                  <a:pt x="6811" y="4644"/>
                  <a:pt x="6799" y="4644"/>
                  <a:pt x="6775" y="4644"/>
                </a:cubicBezTo>
                <a:cubicBezTo>
                  <a:pt x="6835" y="4441"/>
                  <a:pt x="6882" y="4239"/>
                  <a:pt x="6906" y="4025"/>
                </a:cubicBezTo>
                <a:lnTo>
                  <a:pt x="7228" y="4025"/>
                </a:lnTo>
                <a:cubicBezTo>
                  <a:pt x="7323" y="4025"/>
                  <a:pt x="7394" y="3953"/>
                  <a:pt x="7394" y="3858"/>
                </a:cubicBezTo>
                <a:lnTo>
                  <a:pt x="7394" y="3548"/>
                </a:lnTo>
                <a:cubicBezTo>
                  <a:pt x="7394" y="3453"/>
                  <a:pt x="7323" y="3370"/>
                  <a:pt x="7228" y="3370"/>
                </a:cubicBezTo>
                <a:lnTo>
                  <a:pt x="6954" y="3370"/>
                </a:lnTo>
                <a:cubicBezTo>
                  <a:pt x="6930" y="3370"/>
                  <a:pt x="6918" y="3382"/>
                  <a:pt x="6906" y="3382"/>
                </a:cubicBezTo>
                <a:cubicBezTo>
                  <a:pt x="6882" y="3203"/>
                  <a:pt x="6847" y="3025"/>
                  <a:pt x="6799" y="2858"/>
                </a:cubicBezTo>
                <a:cubicBezTo>
                  <a:pt x="6823" y="2858"/>
                  <a:pt x="6835" y="2858"/>
                  <a:pt x="6858" y="2846"/>
                </a:cubicBezTo>
                <a:lnTo>
                  <a:pt x="7109" y="2751"/>
                </a:lnTo>
                <a:cubicBezTo>
                  <a:pt x="7204" y="2715"/>
                  <a:pt x="7251" y="2620"/>
                  <a:pt x="7216" y="2525"/>
                </a:cubicBezTo>
                <a:lnTo>
                  <a:pt x="7097" y="2239"/>
                </a:lnTo>
                <a:cubicBezTo>
                  <a:pt x="7068" y="2163"/>
                  <a:pt x="7001" y="2124"/>
                  <a:pt x="6933" y="2124"/>
                </a:cubicBezTo>
                <a:cubicBezTo>
                  <a:pt x="6916" y="2124"/>
                  <a:pt x="6899" y="2127"/>
                  <a:pt x="6882" y="2132"/>
                </a:cubicBezTo>
                <a:lnTo>
                  <a:pt x="6620" y="2239"/>
                </a:lnTo>
                <a:cubicBezTo>
                  <a:pt x="6608" y="2239"/>
                  <a:pt x="6585" y="2251"/>
                  <a:pt x="6573" y="2263"/>
                </a:cubicBezTo>
                <a:cubicBezTo>
                  <a:pt x="6466" y="2048"/>
                  <a:pt x="6335" y="1846"/>
                  <a:pt x="6192" y="1667"/>
                </a:cubicBezTo>
                <a:cubicBezTo>
                  <a:pt x="6204" y="1655"/>
                  <a:pt x="6216" y="1643"/>
                  <a:pt x="6227" y="1632"/>
                </a:cubicBezTo>
                <a:lnTo>
                  <a:pt x="6430" y="1441"/>
                </a:lnTo>
                <a:cubicBezTo>
                  <a:pt x="6489" y="1370"/>
                  <a:pt x="6489" y="1262"/>
                  <a:pt x="6430" y="1203"/>
                </a:cubicBezTo>
                <a:lnTo>
                  <a:pt x="6204" y="977"/>
                </a:lnTo>
                <a:cubicBezTo>
                  <a:pt x="6168" y="941"/>
                  <a:pt x="6123" y="923"/>
                  <a:pt x="6080" y="923"/>
                </a:cubicBezTo>
                <a:cubicBezTo>
                  <a:pt x="6037" y="923"/>
                  <a:pt x="5995" y="941"/>
                  <a:pt x="5966" y="977"/>
                </a:cubicBezTo>
                <a:lnTo>
                  <a:pt x="5763" y="1167"/>
                </a:lnTo>
                <a:cubicBezTo>
                  <a:pt x="5751" y="1179"/>
                  <a:pt x="5739" y="1203"/>
                  <a:pt x="5739" y="1215"/>
                </a:cubicBezTo>
                <a:cubicBezTo>
                  <a:pt x="5596" y="1096"/>
                  <a:pt x="5442" y="1001"/>
                  <a:pt x="5287" y="905"/>
                </a:cubicBezTo>
                <a:cubicBezTo>
                  <a:pt x="5299" y="893"/>
                  <a:pt x="5311" y="881"/>
                  <a:pt x="5311" y="858"/>
                </a:cubicBezTo>
                <a:lnTo>
                  <a:pt x="5430" y="608"/>
                </a:lnTo>
                <a:cubicBezTo>
                  <a:pt x="5465" y="524"/>
                  <a:pt x="5430" y="417"/>
                  <a:pt x="5334" y="381"/>
                </a:cubicBezTo>
                <a:lnTo>
                  <a:pt x="5049" y="250"/>
                </a:lnTo>
                <a:cubicBezTo>
                  <a:pt x="5030" y="242"/>
                  <a:pt x="5010" y="238"/>
                  <a:pt x="4990" y="238"/>
                </a:cubicBezTo>
                <a:cubicBezTo>
                  <a:pt x="4924" y="238"/>
                  <a:pt x="4859" y="281"/>
                  <a:pt x="4823" y="346"/>
                </a:cubicBezTo>
                <a:lnTo>
                  <a:pt x="4715" y="596"/>
                </a:lnTo>
                <a:cubicBezTo>
                  <a:pt x="4703" y="608"/>
                  <a:pt x="4703" y="631"/>
                  <a:pt x="4703" y="643"/>
                </a:cubicBezTo>
                <a:cubicBezTo>
                  <a:pt x="4489" y="572"/>
                  <a:pt x="4263" y="524"/>
                  <a:pt x="4025" y="500"/>
                </a:cubicBezTo>
                <a:cubicBezTo>
                  <a:pt x="4025" y="489"/>
                  <a:pt x="4025" y="465"/>
                  <a:pt x="4025" y="453"/>
                </a:cubicBezTo>
                <a:lnTo>
                  <a:pt x="4025" y="179"/>
                </a:lnTo>
                <a:cubicBezTo>
                  <a:pt x="4025" y="84"/>
                  <a:pt x="3953" y="0"/>
                  <a:pt x="38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8" name="Google Shape;1768;p61" title="IMG_0450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9425" y="83050"/>
            <a:ext cx="4645153" cy="48387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p62"/>
          <p:cNvSpPr txBox="1"/>
          <p:nvPr>
            <p:ph type="ctrTitle"/>
          </p:nvPr>
        </p:nvSpPr>
        <p:spPr>
          <a:xfrm>
            <a:off x="709350" y="100250"/>
            <a:ext cx="7725300" cy="11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OUR EXPERIENCE</a:t>
            </a:r>
            <a:endParaRPr sz="6500"/>
          </a:p>
        </p:txBody>
      </p:sp>
      <p:pic>
        <p:nvPicPr>
          <p:cNvPr id="1774" name="Google Shape;1774;p62" title="IMG_1360.HEIC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3575" y="1206050"/>
            <a:ext cx="2724488" cy="363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5" name="Google Shape;1775;p62" title="IMG_1368.HEIC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0099" y="3098726"/>
            <a:ext cx="1436602" cy="191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6" name="Google Shape;1776;p62" title="IMG_1371.HEIC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750" y="991838"/>
            <a:ext cx="2286175" cy="3048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7" name="Google Shape;1777;p62" title="IMG_0556.HEIC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74799" y="2271725"/>
            <a:ext cx="1660700" cy="2214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8" name="Google Shape;1778;p62" title="01JJGXPNEGR3ZH8YPZT4MAEHC6-low-res-branded-.JPE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57474" y="1089900"/>
            <a:ext cx="997499" cy="177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9" name="Google Shape;1779;p62"/>
          <p:cNvSpPr txBox="1"/>
          <p:nvPr/>
        </p:nvSpPr>
        <p:spPr>
          <a:xfrm>
            <a:off x="7227125" y="665125"/>
            <a:ext cx="15258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Ryo (MEEN ‘28)</a:t>
            </a:r>
            <a:endParaRPr sz="16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80" name="Google Shape;1780;p62"/>
          <p:cNvSpPr txBox="1"/>
          <p:nvPr/>
        </p:nvSpPr>
        <p:spPr>
          <a:xfrm>
            <a:off x="4123828" y="1603500"/>
            <a:ext cx="1890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Aarathi </a:t>
            </a:r>
            <a:r>
              <a:rPr lang="en" sz="16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 (MEEN ‘28)</a:t>
            </a:r>
            <a:endParaRPr sz="16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781" name="Google Shape;1781;p62"/>
          <p:cNvCxnSpPr/>
          <p:nvPr/>
        </p:nvCxnSpPr>
        <p:spPr>
          <a:xfrm>
            <a:off x="7978425" y="1092775"/>
            <a:ext cx="127200" cy="11673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2" name="Google Shape;1782;p62"/>
          <p:cNvCxnSpPr/>
          <p:nvPr/>
        </p:nvCxnSpPr>
        <p:spPr>
          <a:xfrm>
            <a:off x="4684275" y="2005900"/>
            <a:ext cx="577800" cy="10866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3" name="Google Shape;1783;p62"/>
          <p:cNvSpPr txBox="1"/>
          <p:nvPr/>
        </p:nvSpPr>
        <p:spPr>
          <a:xfrm>
            <a:off x="184753" y="357325"/>
            <a:ext cx="1890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Brandon</a:t>
            </a:r>
            <a:r>
              <a:rPr lang="en" sz="16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  (CPSC ‘28)</a:t>
            </a:r>
            <a:endParaRPr sz="16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784" name="Google Shape;1784;p62"/>
          <p:cNvCxnSpPr/>
          <p:nvPr/>
        </p:nvCxnSpPr>
        <p:spPr>
          <a:xfrm flipH="1">
            <a:off x="627250" y="782125"/>
            <a:ext cx="129300" cy="9579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5" name="Google Shape;1785;p62"/>
          <p:cNvSpPr txBox="1"/>
          <p:nvPr/>
        </p:nvSpPr>
        <p:spPr>
          <a:xfrm>
            <a:off x="4802000" y="4589425"/>
            <a:ext cx="15258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Aarav</a:t>
            </a:r>
            <a:r>
              <a:rPr lang="en" sz="13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 (ELEN ‘28)</a:t>
            </a:r>
            <a:endParaRPr sz="13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786" name="Google Shape;1786;p62"/>
          <p:cNvCxnSpPr/>
          <p:nvPr/>
        </p:nvCxnSpPr>
        <p:spPr>
          <a:xfrm flipH="1" rot="10800000">
            <a:off x="6117500" y="3762875"/>
            <a:ext cx="855300" cy="97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63"/>
          <p:cNvSpPr txBox="1"/>
          <p:nvPr>
            <p:ph idx="1" type="subTitle"/>
          </p:nvPr>
        </p:nvSpPr>
        <p:spPr>
          <a:xfrm>
            <a:off x="1667400" y="1592291"/>
            <a:ext cx="5809200" cy="28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Our missile guidance system combines cutting-edge technology with practical applications to redefine precision and reliance in missile guidance systems.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Thank you so much, and Gig’ Em!</a:t>
            </a:r>
            <a:endParaRPr sz="2400"/>
          </a:p>
        </p:txBody>
      </p:sp>
      <p:sp>
        <p:nvSpPr>
          <p:cNvPr id="1792" name="Google Shape;1792;p63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CONCLUSION</a:t>
            </a:r>
            <a:endParaRPr sz="6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48"/>
          <p:cNvSpPr txBox="1"/>
          <p:nvPr>
            <p:ph type="ctrTitle"/>
          </p:nvPr>
        </p:nvSpPr>
        <p:spPr>
          <a:xfrm>
            <a:off x="299962" y="2"/>
            <a:ext cx="7573500" cy="175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Problem STATEMENT</a:t>
            </a:r>
            <a:endParaRPr sz="6500"/>
          </a:p>
        </p:txBody>
      </p:sp>
      <p:sp>
        <p:nvSpPr>
          <p:cNvPr id="1225" name="Google Shape;1225;p48"/>
          <p:cNvSpPr txBox="1"/>
          <p:nvPr>
            <p:ph idx="1" type="subTitle"/>
          </p:nvPr>
        </p:nvSpPr>
        <p:spPr>
          <a:xfrm>
            <a:off x="358878" y="1468211"/>
            <a:ext cx="5106600" cy="29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Limited precision in adverse weather conditions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Dependency on satellite-based systems (prone to disruptions)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High costs with traditional systems</a:t>
            </a:r>
            <a:endParaRPr/>
          </a:p>
        </p:txBody>
      </p:sp>
      <p:grpSp>
        <p:nvGrpSpPr>
          <p:cNvPr id="1226" name="Google Shape;1226;p48"/>
          <p:cNvGrpSpPr/>
          <p:nvPr/>
        </p:nvGrpSpPr>
        <p:grpSpPr>
          <a:xfrm>
            <a:off x="5861565" y="1340133"/>
            <a:ext cx="3040802" cy="2749391"/>
            <a:chOff x="2003225" y="1008000"/>
            <a:chExt cx="3613550" cy="3698400"/>
          </a:xfrm>
        </p:grpSpPr>
        <p:sp>
          <p:nvSpPr>
            <p:cNvPr id="1227" name="Google Shape;1227;p48"/>
            <p:cNvSpPr/>
            <p:nvPr/>
          </p:nvSpPr>
          <p:spPr>
            <a:xfrm>
              <a:off x="2328850" y="3372575"/>
              <a:ext cx="257500" cy="577175"/>
            </a:xfrm>
            <a:custGeom>
              <a:rect b="b" l="l" r="r" t="t"/>
              <a:pathLst>
                <a:path extrusionOk="0" h="23087" w="10300">
                  <a:moveTo>
                    <a:pt x="2191" y="0"/>
                  </a:moveTo>
                  <a:cubicBezTo>
                    <a:pt x="1024" y="4394"/>
                    <a:pt x="1" y="9501"/>
                    <a:pt x="1" y="16609"/>
                  </a:cubicBezTo>
                  <a:cubicBezTo>
                    <a:pt x="1" y="19455"/>
                    <a:pt x="1608" y="23086"/>
                    <a:pt x="5156" y="23086"/>
                  </a:cubicBezTo>
                  <a:cubicBezTo>
                    <a:pt x="8692" y="23086"/>
                    <a:pt x="10299" y="19455"/>
                    <a:pt x="10299" y="16609"/>
                  </a:cubicBezTo>
                  <a:cubicBezTo>
                    <a:pt x="10299" y="9335"/>
                    <a:pt x="9145" y="3560"/>
                    <a:pt x="8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2328850" y="3372575"/>
              <a:ext cx="257500" cy="577175"/>
            </a:xfrm>
            <a:custGeom>
              <a:rect b="b" l="l" r="r" t="t"/>
              <a:pathLst>
                <a:path extrusionOk="0" h="23087" w="10300">
                  <a:moveTo>
                    <a:pt x="2191" y="0"/>
                  </a:moveTo>
                  <a:cubicBezTo>
                    <a:pt x="1024" y="4394"/>
                    <a:pt x="1" y="9501"/>
                    <a:pt x="1" y="16609"/>
                  </a:cubicBezTo>
                  <a:cubicBezTo>
                    <a:pt x="1" y="19455"/>
                    <a:pt x="1608" y="23086"/>
                    <a:pt x="5156" y="23086"/>
                  </a:cubicBezTo>
                  <a:cubicBezTo>
                    <a:pt x="8692" y="23086"/>
                    <a:pt x="10299" y="19455"/>
                    <a:pt x="10299" y="16609"/>
                  </a:cubicBezTo>
                  <a:cubicBezTo>
                    <a:pt x="10299" y="9335"/>
                    <a:pt x="9145" y="3560"/>
                    <a:pt x="8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2355350" y="3367500"/>
              <a:ext cx="210750" cy="514400"/>
            </a:xfrm>
            <a:custGeom>
              <a:rect b="b" l="l" r="r" t="t"/>
              <a:pathLst>
                <a:path extrusionOk="0" h="20576" w="8430">
                  <a:moveTo>
                    <a:pt x="1643" y="17670"/>
                  </a:moveTo>
                  <a:cubicBezTo>
                    <a:pt x="1500" y="18979"/>
                    <a:pt x="1369" y="19872"/>
                    <a:pt x="1238" y="20110"/>
                  </a:cubicBezTo>
                  <a:cubicBezTo>
                    <a:pt x="1227" y="20110"/>
                    <a:pt x="1203" y="20099"/>
                    <a:pt x="1155" y="20051"/>
                  </a:cubicBezTo>
                  <a:cubicBezTo>
                    <a:pt x="798" y="19718"/>
                    <a:pt x="488" y="18408"/>
                    <a:pt x="715" y="17848"/>
                  </a:cubicBezTo>
                  <a:cubicBezTo>
                    <a:pt x="786" y="17670"/>
                    <a:pt x="857" y="17670"/>
                    <a:pt x="905" y="17670"/>
                  </a:cubicBezTo>
                  <a:close/>
                  <a:moveTo>
                    <a:pt x="7537" y="17670"/>
                  </a:moveTo>
                  <a:cubicBezTo>
                    <a:pt x="7573" y="17670"/>
                    <a:pt x="7656" y="17670"/>
                    <a:pt x="7715" y="17848"/>
                  </a:cubicBezTo>
                  <a:cubicBezTo>
                    <a:pt x="7942" y="18408"/>
                    <a:pt x="7632" y="19718"/>
                    <a:pt x="7275" y="20051"/>
                  </a:cubicBezTo>
                  <a:cubicBezTo>
                    <a:pt x="7239" y="20099"/>
                    <a:pt x="7215" y="20110"/>
                    <a:pt x="7192" y="20110"/>
                  </a:cubicBezTo>
                  <a:cubicBezTo>
                    <a:pt x="7061" y="19872"/>
                    <a:pt x="6930" y="18979"/>
                    <a:pt x="6787" y="17670"/>
                  </a:cubicBezTo>
                  <a:close/>
                  <a:moveTo>
                    <a:pt x="2965" y="1"/>
                  </a:moveTo>
                  <a:cubicBezTo>
                    <a:pt x="2834" y="1"/>
                    <a:pt x="2727" y="96"/>
                    <a:pt x="2727" y="227"/>
                  </a:cubicBezTo>
                  <a:cubicBezTo>
                    <a:pt x="2500" y="5478"/>
                    <a:pt x="2096" y="13062"/>
                    <a:pt x="1691" y="17205"/>
                  </a:cubicBezTo>
                  <a:lnTo>
                    <a:pt x="905" y="17205"/>
                  </a:lnTo>
                  <a:cubicBezTo>
                    <a:pt x="738" y="17205"/>
                    <a:pt x="441" y="17265"/>
                    <a:pt x="286" y="17670"/>
                  </a:cubicBezTo>
                  <a:cubicBezTo>
                    <a:pt x="0" y="18372"/>
                    <a:pt x="310" y="19908"/>
                    <a:pt x="834" y="20396"/>
                  </a:cubicBezTo>
                  <a:cubicBezTo>
                    <a:pt x="965" y="20515"/>
                    <a:pt x="1107" y="20575"/>
                    <a:pt x="1250" y="20575"/>
                  </a:cubicBezTo>
                  <a:cubicBezTo>
                    <a:pt x="1322" y="20575"/>
                    <a:pt x="1393" y="20563"/>
                    <a:pt x="1465" y="20527"/>
                  </a:cubicBezTo>
                  <a:cubicBezTo>
                    <a:pt x="1608" y="20456"/>
                    <a:pt x="1822" y="20360"/>
                    <a:pt x="2108" y="17670"/>
                  </a:cubicBezTo>
                  <a:lnTo>
                    <a:pt x="6322" y="17670"/>
                  </a:lnTo>
                  <a:cubicBezTo>
                    <a:pt x="6620" y="20360"/>
                    <a:pt x="6822" y="20456"/>
                    <a:pt x="6965" y="20527"/>
                  </a:cubicBezTo>
                  <a:cubicBezTo>
                    <a:pt x="7034" y="20559"/>
                    <a:pt x="7106" y="20575"/>
                    <a:pt x="7180" y="20575"/>
                  </a:cubicBezTo>
                  <a:cubicBezTo>
                    <a:pt x="7323" y="20575"/>
                    <a:pt x="7470" y="20514"/>
                    <a:pt x="7596" y="20396"/>
                  </a:cubicBezTo>
                  <a:cubicBezTo>
                    <a:pt x="8120" y="19908"/>
                    <a:pt x="8430" y="18372"/>
                    <a:pt x="8156" y="17670"/>
                  </a:cubicBezTo>
                  <a:cubicBezTo>
                    <a:pt x="7989" y="17265"/>
                    <a:pt x="7692" y="17205"/>
                    <a:pt x="7537" y="17205"/>
                  </a:cubicBezTo>
                  <a:lnTo>
                    <a:pt x="6739" y="17205"/>
                  </a:lnTo>
                  <a:cubicBezTo>
                    <a:pt x="6334" y="13062"/>
                    <a:pt x="5929" y="5478"/>
                    <a:pt x="5715" y="227"/>
                  </a:cubicBezTo>
                  <a:cubicBezTo>
                    <a:pt x="5703" y="96"/>
                    <a:pt x="5596" y="1"/>
                    <a:pt x="5465" y="1"/>
                  </a:cubicBezTo>
                  <a:cubicBezTo>
                    <a:pt x="5334" y="1"/>
                    <a:pt x="5239" y="108"/>
                    <a:pt x="5239" y="239"/>
                  </a:cubicBezTo>
                  <a:cubicBezTo>
                    <a:pt x="5251" y="287"/>
                    <a:pt x="5453" y="5228"/>
                    <a:pt x="5751" y="10157"/>
                  </a:cubicBezTo>
                  <a:cubicBezTo>
                    <a:pt x="5953" y="13443"/>
                    <a:pt x="6120" y="15681"/>
                    <a:pt x="6275" y="17205"/>
                  </a:cubicBezTo>
                  <a:lnTo>
                    <a:pt x="2155" y="17205"/>
                  </a:lnTo>
                  <a:cubicBezTo>
                    <a:pt x="2310" y="15681"/>
                    <a:pt x="2489" y="13443"/>
                    <a:pt x="2679" y="10157"/>
                  </a:cubicBezTo>
                  <a:cubicBezTo>
                    <a:pt x="2977" y="5228"/>
                    <a:pt x="3191" y="287"/>
                    <a:pt x="3191" y="239"/>
                  </a:cubicBezTo>
                  <a:cubicBezTo>
                    <a:pt x="3191" y="108"/>
                    <a:pt x="3096" y="1"/>
                    <a:pt x="2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2003225" y="2434950"/>
              <a:ext cx="207175" cy="207200"/>
            </a:xfrm>
            <a:custGeom>
              <a:rect b="b" l="l" r="r" t="t"/>
              <a:pathLst>
                <a:path extrusionOk="0" h="8288" w="8287">
                  <a:moveTo>
                    <a:pt x="4143" y="1"/>
                  </a:moveTo>
                  <a:cubicBezTo>
                    <a:pt x="1857" y="1"/>
                    <a:pt x="0" y="1858"/>
                    <a:pt x="0" y="4144"/>
                  </a:cubicBezTo>
                  <a:cubicBezTo>
                    <a:pt x="0" y="6430"/>
                    <a:pt x="1857" y="8287"/>
                    <a:pt x="4143" y="8287"/>
                  </a:cubicBezTo>
                  <a:cubicBezTo>
                    <a:pt x="6429" y="8287"/>
                    <a:pt x="8287" y="6430"/>
                    <a:pt x="8287" y="4144"/>
                  </a:cubicBezTo>
                  <a:cubicBezTo>
                    <a:pt x="8287" y="1858"/>
                    <a:pt x="6429" y="1"/>
                    <a:pt x="41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2092225" y="2489425"/>
              <a:ext cx="121450" cy="97950"/>
            </a:xfrm>
            <a:custGeom>
              <a:rect b="b" l="l" r="r" t="t"/>
              <a:pathLst>
                <a:path extrusionOk="0" h="3918" w="4858">
                  <a:moveTo>
                    <a:pt x="2203" y="1941"/>
                  </a:moveTo>
                  <a:cubicBezTo>
                    <a:pt x="2238" y="1941"/>
                    <a:pt x="2262" y="1953"/>
                    <a:pt x="2274" y="1965"/>
                  </a:cubicBezTo>
                  <a:cubicBezTo>
                    <a:pt x="2286" y="1965"/>
                    <a:pt x="2310" y="1989"/>
                    <a:pt x="2310" y="2025"/>
                  </a:cubicBezTo>
                  <a:cubicBezTo>
                    <a:pt x="2310" y="2060"/>
                    <a:pt x="2286" y="2084"/>
                    <a:pt x="2274" y="2084"/>
                  </a:cubicBezTo>
                  <a:cubicBezTo>
                    <a:pt x="2266" y="2092"/>
                    <a:pt x="2245" y="2101"/>
                    <a:pt x="2222" y="2101"/>
                  </a:cubicBezTo>
                  <a:cubicBezTo>
                    <a:pt x="2212" y="2101"/>
                    <a:pt x="2201" y="2099"/>
                    <a:pt x="2191" y="2096"/>
                  </a:cubicBezTo>
                  <a:lnTo>
                    <a:pt x="1976" y="2013"/>
                  </a:lnTo>
                  <a:lnTo>
                    <a:pt x="2203" y="1941"/>
                  </a:lnTo>
                  <a:close/>
                  <a:moveTo>
                    <a:pt x="595" y="0"/>
                  </a:moveTo>
                  <a:cubicBezTo>
                    <a:pt x="262" y="0"/>
                    <a:pt x="0" y="274"/>
                    <a:pt x="0" y="596"/>
                  </a:cubicBezTo>
                  <a:cubicBezTo>
                    <a:pt x="0" y="1132"/>
                    <a:pt x="322" y="1596"/>
                    <a:pt x="810" y="1798"/>
                  </a:cubicBezTo>
                  <a:lnTo>
                    <a:pt x="1250" y="1977"/>
                  </a:lnTo>
                  <a:lnTo>
                    <a:pt x="941" y="2060"/>
                  </a:lnTo>
                  <a:cubicBezTo>
                    <a:pt x="393" y="2215"/>
                    <a:pt x="0" y="2727"/>
                    <a:pt x="0" y="3298"/>
                  </a:cubicBezTo>
                  <a:lnTo>
                    <a:pt x="0" y="3334"/>
                  </a:lnTo>
                  <a:cubicBezTo>
                    <a:pt x="0" y="3656"/>
                    <a:pt x="262" y="3918"/>
                    <a:pt x="607" y="3918"/>
                  </a:cubicBezTo>
                  <a:lnTo>
                    <a:pt x="619" y="3918"/>
                  </a:lnTo>
                  <a:lnTo>
                    <a:pt x="4751" y="3179"/>
                  </a:lnTo>
                  <a:cubicBezTo>
                    <a:pt x="4810" y="3168"/>
                    <a:pt x="4858" y="3096"/>
                    <a:pt x="4846" y="3037"/>
                  </a:cubicBezTo>
                  <a:cubicBezTo>
                    <a:pt x="4835" y="2983"/>
                    <a:pt x="4786" y="2939"/>
                    <a:pt x="4725" y="2939"/>
                  </a:cubicBezTo>
                  <a:cubicBezTo>
                    <a:pt x="4718" y="2939"/>
                    <a:pt x="4710" y="2940"/>
                    <a:pt x="4703" y="2941"/>
                  </a:cubicBezTo>
                  <a:lnTo>
                    <a:pt x="595" y="3691"/>
                  </a:lnTo>
                  <a:cubicBezTo>
                    <a:pt x="393" y="3691"/>
                    <a:pt x="238" y="3525"/>
                    <a:pt x="238" y="3334"/>
                  </a:cubicBezTo>
                  <a:lnTo>
                    <a:pt x="238" y="3298"/>
                  </a:lnTo>
                  <a:cubicBezTo>
                    <a:pt x="238" y="2834"/>
                    <a:pt x="548" y="2406"/>
                    <a:pt x="1000" y="2286"/>
                  </a:cubicBezTo>
                  <a:lnTo>
                    <a:pt x="1607" y="2120"/>
                  </a:lnTo>
                  <a:lnTo>
                    <a:pt x="2107" y="2310"/>
                  </a:lnTo>
                  <a:cubicBezTo>
                    <a:pt x="2147" y="2330"/>
                    <a:pt x="2189" y="2340"/>
                    <a:pt x="2231" y="2340"/>
                  </a:cubicBezTo>
                  <a:cubicBezTo>
                    <a:pt x="2290" y="2340"/>
                    <a:pt x="2350" y="2321"/>
                    <a:pt x="2405" y="2286"/>
                  </a:cubicBezTo>
                  <a:cubicBezTo>
                    <a:pt x="2488" y="2227"/>
                    <a:pt x="2536" y="2132"/>
                    <a:pt x="2536" y="2025"/>
                  </a:cubicBezTo>
                  <a:cubicBezTo>
                    <a:pt x="2536" y="1929"/>
                    <a:pt x="2488" y="1834"/>
                    <a:pt x="2417" y="1774"/>
                  </a:cubicBezTo>
                  <a:cubicBezTo>
                    <a:pt x="2360" y="1734"/>
                    <a:pt x="2298" y="1710"/>
                    <a:pt x="2234" y="1710"/>
                  </a:cubicBezTo>
                  <a:cubicBezTo>
                    <a:pt x="2204" y="1710"/>
                    <a:pt x="2174" y="1715"/>
                    <a:pt x="2143" y="1727"/>
                  </a:cubicBezTo>
                  <a:lnTo>
                    <a:pt x="1619" y="1870"/>
                  </a:lnTo>
                  <a:lnTo>
                    <a:pt x="905" y="1584"/>
                  </a:lnTo>
                  <a:cubicBezTo>
                    <a:pt x="500" y="1417"/>
                    <a:pt x="238" y="1036"/>
                    <a:pt x="238" y="596"/>
                  </a:cubicBezTo>
                  <a:cubicBezTo>
                    <a:pt x="238" y="393"/>
                    <a:pt x="393" y="239"/>
                    <a:pt x="572" y="239"/>
                  </a:cubicBezTo>
                  <a:lnTo>
                    <a:pt x="4703" y="1060"/>
                  </a:lnTo>
                  <a:cubicBezTo>
                    <a:pt x="4711" y="1062"/>
                    <a:pt x="4719" y="1062"/>
                    <a:pt x="4727" y="1062"/>
                  </a:cubicBezTo>
                  <a:cubicBezTo>
                    <a:pt x="4780" y="1062"/>
                    <a:pt x="4836" y="1029"/>
                    <a:pt x="4846" y="977"/>
                  </a:cubicBezTo>
                  <a:cubicBezTo>
                    <a:pt x="4858" y="905"/>
                    <a:pt x="4810" y="846"/>
                    <a:pt x="4751" y="834"/>
                  </a:cubicBezTo>
                  <a:lnTo>
                    <a:pt x="5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2218125" y="2496275"/>
              <a:ext cx="121775" cy="84550"/>
            </a:xfrm>
            <a:custGeom>
              <a:rect b="b" l="l" r="r" t="t"/>
              <a:pathLst>
                <a:path extrusionOk="0" h="3382" w="4871">
                  <a:moveTo>
                    <a:pt x="0" y="0"/>
                  </a:moveTo>
                  <a:lnTo>
                    <a:pt x="0" y="3382"/>
                  </a:lnTo>
                  <a:lnTo>
                    <a:pt x="4870" y="3382"/>
                  </a:lnTo>
                  <a:lnTo>
                    <a:pt x="48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2204125" y="2472450"/>
              <a:ext cx="28000" cy="132200"/>
            </a:xfrm>
            <a:custGeom>
              <a:rect b="b" l="l" r="r" t="t"/>
              <a:pathLst>
                <a:path extrusionOk="0" h="5288" w="1120">
                  <a:moveTo>
                    <a:pt x="1" y="1"/>
                  </a:moveTo>
                  <a:lnTo>
                    <a:pt x="1" y="5287"/>
                  </a:lnTo>
                  <a:lnTo>
                    <a:pt x="1120" y="5287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8"/>
            <p:cNvSpPr/>
            <p:nvPr/>
          </p:nvSpPr>
          <p:spPr>
            <a:xfrm>
              <a:off x="2116625" y="2046225"/>
              <a:ext cx="207200" cy="207175"/>
            </a:xfrm>
            <a:custGeom>
              <a:rect b="b" l="l" r="r" t="t"/>
              <a:pathLst>
                <a:path extrusionOk="0" h="8287" w="8288">
                  <a:moveTo>
                    <a:pt x="4144" y="0"/>
                  </a:moveTo>
                  <a:cubicBezTo>
                    <a:pt x="1858" y="0"/>
                    <a:pt x="0" y="1857"/>
                    <a:pt x="0" y="4143"/>
                  </a:cubicBezTo>
                  <a:cubicBezTo>
                    <a:pt x="0" y="6429"/>
                    <a:pt x="1858" y="8287"/>
                    <a:pt x="4144" y="8287"/>
                  </a:cubicBezTo>
                  <a:cubicBezTo>
                    <a:pt x="6430" y="8287"/>
                    <a:pt x="8287" y="6429"/>
                    <a:pt x="8287" y="4143"/>
                  </a:cubicBezTo>
                  <a:cubicBezTo>
                    <a:pt x="8287" y="1857"/>
                    <a:pt x="6430" y="0"/>
                    <a:pt x="4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2187175" y="2105975"/>
              <a:ext cx="137825" cy="124225"/>
            </a:xfrm>
            <a:custGeom>
              <a:rect b="b" l="l" r="r" t="t"/>
              <a:pathLst>
                <a:path extrusionOk="0" h="4969" w="5513">
                  <a:moveTo>
                    <a:pt x="2477" y="2515"/>
                  </a:moveTo>
                  <a:lnTo>
                    <a:pt x="2703" y="2587"/>
                  </a:lnTo>
                  <a:cubicBezTo>
                    <a:pt x="2727" y="2587"/>
                    <a:pt x="2750" y="2611"/>
                    <a:pt x="2762" y="2635"/>
                  </a:cubicBezTo>
                  <a:cubicBezTo>
                    <a:pt x="2762" y="2646"/>
                    <a:pt x="2774" y="2670"/>
                    <a:pt x="2750" y="2706"/>
                  </a:cubicBezTo>
                  <a:cubicBezTo>
                    <a:pt x="2739" y="2730"/>
                    <a:pt x="2703" y="2742"/>
                    <a:pt x="2691" y="2742"/>
                  </a:cubicBezTo>
                  <a:cubicBezTo>
                    <a:pt x="2679" y="2742"/>
                    <a:pt x="2643" y="2742"/>
                    <a:pt x="2620" y="2706"/>
                  </a:cubicBezTo>
                  <a:lnTo>
                    <a:pt x="2477" y="2515"/>
                  </a:lnTo>
                  <a:close/>
                  <a:moveTo>
                    <a:pt x="2038" y="1"/>
                  </a:moveTo>
                  <a:cubicBezTo>
                    <a:pt x="1840" y="1"/>
                    <a:pt x="1645" y="98"/>
                    <a:pt x="1536" y="277"/>
                  </a:cubicBezTo>
                  <a:cubicBezTo>
                    <a:pt x="1250" y="741"/>
                    <a:pt x="1286" y="1301"/>
                    <a:pt x="1596" y="1730"/>
                  </a:cubicBezTo>
                  <a:lnTo>
                    <a:pt x="1881" y="2111"/>
                  </a:lnTo>
                  <a:lnTo>
                    <a:pt x="1572" y="2015"/>
                  </a:lnTo>
                  <a:cubicBezTo>
                    <a:pt x="1460" y="1984"/>
                    <a:pt x="1345" y="1969"/>
                    <a:pt x="1231" y="1969"/>
                  </a:cubicBezTo>
                  <a:cubicBezTo>
                    <a:pt x="789" y="1969"/>
                    <a:pt x="356" y="2199"/>
                    <a:pt x="119" y="2587"/>
                  </a:cubicBezTo>
                  <a:lnTo>
                    <a:pt x="107" y="2611"/>
                  </a:lnTo>
                  <a:cubicBezTo>
                    <a:pt x="24" y="2742"/>
                    <a:pt x="0" y="2908"/>
                    <a:pt x="36" y="3063"/>
                  </a:cubicBezTo>
                  <a:cubicBezTo>
                    <a:pt x="72" y="3218"/>
                    <a:pt x="167" y="3337"/>
                    <a:pt x="322" y="3432"/>
                  </a:cubicBezTo>
                  <a:lnTo>
                    <a:pt x="4239" y="4956"/>
                  </a:lnTo>
                  <a:cubicBezTo>
                    <a:pt x="4251" y="4968"/>
                    <a:pt x="4263" y="4968"/>
                    <a:pt x="4274" y="4968"/>
                  </a:cubicBezTo>
                  <a:cubicBezTo>
                    <a:pt x="4322" y="4968"/>
                    <a:pt x="4370" y="4944"/>
                    <a:pt x="4382" y="4897"/>
                  </a:cubicBezTo>
                  <a:cubicBezTo>
                    <a:pt x="4405" y="4837"/>
                    <a:pt x="4382" y="4766"/>
                    <a:pt x="4322" y="4742"/>
                  </a:cubicBezTo>
                  <a:lnTo>
                    <a:pt x="417" y="3230"/>
                  </a:lnTo>
                  <a:cubicBezTo>
                    <a:pt x="345" y="3182"/>
                    <a:pt x="286" y="3099"/>
                    <a:pt x="262" y="3004"/>
                  </a:cubicBezTo>
                  <a:cubicBezTo>
                    <a:pt x="238" y="2908"/>
                    <a:pt x="250" y="2813"/>
                    <a:pt x="310" y="2730"/>
                  </a:cubicBezTo>
                  <a:lnTo>
                    <a:pt x="322" y="2706"/>
                  </a:lnTo>
                  <a:cubicBezTo>
                    <a:pt x="511" y="2394"/>
                    <a:pt x="865" y="2202"/>
                    <a:pt x="1230" y="2202"/>
                  </a:cubicBezTo>
                  <a:cubicBezTo>
                    <a:pt x="1324" y="2202"/>
                    <a:pt x="1419" y="2215"/>
                    <a:pt x="1512" y="2242"/>
                  </a:cubicBezTo>
                  <a:lnTo>
                    <a:pt x="2108" y="2420"/>
                  </a:lnTo>
                  <a:lnTo>
                    <a:pt x="2441" y="2849"/>
                  </a:lnTo>
                  <a:cubicBezTo>
                    <a:pt x="2494" y="2924"/>
                    <a:pt x="2577" y="2970"/>
                    <a:pt x="2670" y="2970"/>
                  </a:cubicBezTo>
                  <a:cubicBezTo>
                    <a:pt x="2681" y="2970"/>
                    <a:pt x="2692" y="2969"/>
                    <a:pt x="2703" y="2968"/>
                  </a:cubicBezTo>
                  <a:cubicBezTo>
                    <a:pt x="2798" y="2968"/>
                    <a:pt x="2893" y="2908"/>
                    <a:pt x="2953" y="2825"/>
                  </a:cubicBezTo>
                  <a:cubicBezTo>
                    <a:pt x="3001" y="2742"/>
                    <a:pt x="3012" y="2635"/>
                    <a:pt x="2977" y="2551"/>
                  </a:cubicBezTo>
                  <a:cubicBezTo>
                    <a:pt x="2941" y="2456"/>
                    <a:pt x="2870" y="2384"/>
                    <a:pt x="2774" y="2361"/>
                  </a:cubicBezTo>
                  <a:lnTo>
                    <a:pt x="2250" y="2218"/>
                  </a:lnTo>
                  <a:lnTo>
                    <a:pt x="1786" y="1587"/>
                  </a:lnTo>
                  <a:cubicBezTo>
                    <a:pt x="1524" y="1241"/>
                    <a:pt x="1500" y="777"/>
                    <a:pt x="1727" y="408"/>
                  </a:cubicBezTo>
                  <a:cubicBezTo>
                    <a:pt x="1797" y="290"/>
                    <a:pt x="1921" y="229"/>
                    <a:pt x="2037" y="229"/>
                  </a:cubicBezTo>
                  <a:cubicBezTo>
                    <a:pt x="2097" y="229"/>
                    <a:pt x="2154" y="245"/>
                    <a:pt x="2203" y="277"/>
                  </a:cubicBezTo>
                  <a:lnTo>
                    <a:pt x="5298" y="3135"/>
                  </a:lnTo>
                  <a:cubicBezTo>
                    <a:pt x="5322" y="3158"/>
                    <a:pt x="5352" y="3170"/>
                    <a:pt x="5382" y="3170"/>
                  </a:cubicBezTo>
                  <a:cubicBezTo>
                    <a:pt x="5412" y="3170"/>
                    <a:pt x="5441" y="3158"/>
                    <a:pt x="5465" y="3135"/>
                  </a:cubicBezTo>
                  <a:cubicBezTo>
                    <a:pt x="5513" y="3087"/>
                    <a:pt x="5501" y="3016"/>
                    <a:pt x="5453" y="2968"/>
                  </a:cubicBezTo>
                  <a:lnTo>
                    <a:pt x="2346" y="87"/>
                  </a:lnTo>
                  <a:cubicBezTo>
                    <a:pt x="2250" y="29"/>
                    <a:pt x="2144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2292825" y="2171825"/>
              <a:ext cx="147975" cy="135750"/>
            </a:xfrm>
            <a:custGeom>
              <a:rect b="b" l="l" r="r" t="t"/>
              <a:pathLst>
                <a:path extrusionOk="0" h="5430" w="5919">
                  <a:moveTo>
                    <a:pt x="1775" y="1"/>
                  </a:moveTo>
                  <a:lnTo>
                    <a:pt x="1" y="2894"/>
                  </a:lnTo>
                  <a:lnTo>
                    <a:pt x="4156" y="5430"/>
                  </a:lnTo>
                  <a:lnTo>
                    <a:pt x="5918" y="2548"/>
                  </a:lnTo>
                  <a:lnTo>
                    <a:pt x="1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2268425" y="2144450"/>
              <a:ext cx="92900" cy="127125"/>
            </a:xfrm>
            <a:custGeom>
              <a:rect b="b" l="l" r="r" t="t"/>
              <a:pathLst>
                <a:path extrusionOk="0" h="5085" w="3716">
                  <a:moveTo>
                    <a:pt x="2763" y="0"/>
                  </a:moveTo>
                  <a:lnTo>
                    <a:pt x="1" y="4501"/>
                  </a:lnTo>
                  <a:lnTo>
                    <a:pt x="965" y="5084"/>
                  </a:lnTo>
                  <a:lnTo>
                    <a:pt x="3715" y="584"/>
                  </a:lnTo>
                  <a:lnTo>
                    <a:pt x="2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2357425" y="1795300"/>
              <a:ext cx="207200" cy="207175"/>
            </a:xfrm>
            <a:custGeom>
              <a:rect b="b" l="l" r="r" t="t"/>
              <a:pathLst>
                <a:path extrusionOk="0" h="8287" w="8288">
                  <a:moveTo>
                    <a:pt x="4144" y="0"/>
                  </a:moveTo>
                  <a:cubicBezTo>
                    <a:pt x="1858" y="0"/>
                    <a:pt x="1" y="1858"/>
                    <a:pt x="1" y="4144"/>
                  </a:cubicBezTo>
                  <a:cubicBezTo>
                    <a:pt x="1" y="6430"/>
                    <a:pt x="1858" y="8287"/>
                    <a:pt x="4144" y="8287"/>
                  </a:cubicBezTo>
                  <a:cubicBezTo>
                    <a:pt x="6430" y="8287"/>
                    <a:pt x="8287" y="6430"/>
                    <a:pt x="8287" y="4144"/>
                  </a:cubicBezTo>
                  <a:cubicBezTo>
                    <a:pt x="8287" y="1858"/>
                    <a:pt x="6430" y="0"/>
                    <a:pt x="4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2417850" y="1864475"/>
              <a:ext cx="127125" cy="137700"/>
            </a:xfrm>
            <a:custGeom>
              <a:rect b="b" l="l" r="r" t="t"/>
              <a:pathLst>
                <a:path extrusionOk="0" h="5508" w="5085">
                  <a:moveTo>
                    <a:pt x="2489" y="2543"/>
                  </a:moveTo>
                  <a:lnTo>
                    <a:pt x="2679" y="2686"/>
                  </a:lnTo>
                  <a:cubicBezTo>
                    <a:pt x="2703" y="2710"/>
                    <a:pt x="2703" y="2734"/>
                    <a:pt x="2703" y="2746"/>
                  </a:cubicBezTo>
                  <a:cubicBezTo>
                    <a:pt x="2703" y="2770"/>
                    <a:pt x="2691" y="2793"/>
                    <a:pt x="2667" y="2817"/>
                  </a:cubicBezTo>
                  <a:cubicBezTo>
                    <a:pt x="2656" y="2823"/>
                    <a:pt x="2641" y="2826"/>
                    <a:pt x="2627" y="2826"/>
                  </a:cubicBezTo>
                  <a:cubicBezTo>
                    <a:pt x="2614" y="2826"/>
                    <a:pt x="2602" y="2823"/>
                    <a:pt x="2596" y="2817"/>
                  </a:cubicBezTo>
                  <a:cubicBezTo>
                    <a:pt x="2584" y="2817"/>
                    <a:pt x="2560" y="2805"/>
                    <a:pt x="2548" y="2770"/>
                  </a:cubicBezTo>
                  <a:lnTo>
                    <a:pt x="2489" y="2543"/>
                  </a:lnTo>
                  <a:close/>
                  <a:moveTo>
                    <a:pt x="2847" y="0"/>
                  </a:moveTo>
                  <a:cubicBezTo>
                    <a:pt x="2724" y="0"/>
                    <a:pt x="2605" y="36"/>
                    <a:pt x="2501" y="103"/>
                  </a:cubicBezTo>
                  <a:cubicBezTo>
                    <a:pt x="2072" y="412"/>
                    <a:pt x="1870" y="948"/>
                    <a:pt x="1989" y="1472"/>
                  </a:cubicBezTo>
                  <a:lnTo>
                    <a:pt x="2108" y="1924"/>
                  </a:lnTo>
                  <a:lnTo>
                    <a:pt x="1858" y="1722"/>
                  </a:lnTo>
                  <a:cubicBezTo>
                    <a:pt x="1622" y="1529"/>
                    <a:pt x="1334" y="1434"/>
                    <a:pt x="1047" y="1434"/>
                  </a:cubicBezTo>
                  <a:cubicBezTo>
                    <a:pt x="784" y="1434"/>
                    <a:pt x="520" y="1515"/>
                    <a:pt x="298" y="1674"/>
                  </a:cubicBezTo>
                  <a:lnTo>
                    <a:pt x="274" y="1686"/>
                  </a:lnTo>
                  <a:cubicBezTo>
                    <a:pt x="143" y="1781"/>
                    <a:pt x="60" y="1912"/>
                    <a:pt x="36" y="2067"/>
                  </a:cubicBezTo>
                  <a:cubicBezTo>
                    <a:pt x="0" y="2222"/>
                    <a:pt x="36" y="2389"/>
                    <a:pt x="143" y="2531"/>
                  </a:cubicBezTo>
                  <a:lnTo>
                    <a:pt x="3144" y="5472"/>
                  </a:lnTo>
                  <a:cubicBezTo>
                    <a:pt x="3168" y="5496"/>
                    <a:pt x="3191" y="5508"/>
                    <a:pt x="3227" y="5508"/>
                  </a:cubicBezTo>
                  <a:cubicBezTo>
                    <a:pt x="3263" y="5508"/>
                    <a:pt x="3287" y="5496"/>
                    <a:pt x="3310" y="5472"/>
                  </a:cubicBezTo>
                  <a:cubicBezTo>
                    <a:pt x="3358" y="5425"/>
                    <a:pt x="3358" y="5353"/>
                    <a:pt x="3310" y="5306"/>
                  </a:cubicBezTo>
                  <a:lnTo>
                    <a:pt x="322" y="2377"/>
                  </a:lnTo>
                  <a:cubicBezTo>
                    <a:pt x="262" y="2293"/>
                    <a:pt x="251" y="2198"/>
                    <a:pt x="262" y="2115"/>
                  </a:cubicBezTo>
                  <a:cubicBezTo>
                    <a:pt x="274" y="2019"/>
                    <a:pt x="334" y="1936"/>
                    <a:pt x="405" y="1877"/>
                  </a:cubicBezTo>
                  <a:lnTo>
                    <a:pt x="429" y="1865"/>
                  </a:lnTo>
                  <a:cubicBezTo>
                    <a:pt x="612" y="1733"/>
                    <a:pt x="830" y="1668"/>
                    <a:pt x="1048" y="1668"/>
                  </a:cubicBezTo>
                  <a:cubicBezTo>
                    <a:pt x="1285" y="1668"/>
                    <a:pt x="1523" y="1745"/>
                    <a:pt x="1715" y="1900"/>
                  </a:cubicBezTo>
                  <a:lnTo>
                    <a:pt x="2191" y="2293"/>
                  </a:lnTo>
                  <a:lnTo>
                    <a:pt x="2322" y="2817"/>
                  </a:lnTo>
                  <a:cubicBezTo>
                    <a:pt x="2346" y="2924"/>
                    <a:pt x="2417" y="3008"/>
                    <a:pt x="2513" y="3043"/>
                  </a:cubicBezTo>
                  <a:cubicBezTo>
                    <a:pt x="2548" y="3057"/>
                    <a:pt x="2587" y="3063"/>
                    <a:pt x="2627" y="3063"/>
                  </a:cubicBezTo>
                  <a:cubicBezTo>
                    <a:pt x="2692" y="3063"/>
                    <a:pt x="2758" y="3045"/>
                    <a:pt x="2810" y="3008"/>
                  </a:cubicBezTo>
                  <a:cubicBezTo>
                    <a:pt x="2882" y="2948"/>
                    <a:pt x="2941" y="2853"/>
                    <a:pt x="2941" y="2758"/>
                  </a:cubicBezTo>
                  <a:cubicBezTo>
                    <a:pt x="2941" y="2662"/>
                    <a:pt x="2894" y="2567"/>
                    <a:pt x="2822" y="2508"/>
                  </a:cubicBezTo>
                  <a:lnTo>
                    <a:pt x="2406" y="2162"/>
                  </a:lnTo>
                  <a:lnTo>
                    <a:pt x="2215" y="1412"/>
                  </a:lnTo>
                  <a:cubicBezTo>
                    <a:pt x="2120" y="984"/>
                    <a:pt x="2286" y="555"/>
                    <a:pt x="2644" y="293"/>
                  </a:cubicBezTo>
                  <a:cubicBezTo>
                    <a:pt x="2703" y="254"/>
                    <a:pt x="2778" y="230"/>
                    <a:pt x="2857" y="230"/>
                  </a:cubicBezTo>
                  <a:cubicBezTo>
                    <a:pt x="2873" y="230"/>
                    <a:pt x="2889" y="231"/>
                    <a:pt x="2906" y="234"/>
                  </a:cubicBezTo>
                  <a:cubicBezTo>
                    <a:pt x="3001" y="257"/>
                    <a:pt x="3084" y="305"/>
                    <a:pt x="3132" y="364"/>
                  </a:cubicBezTo>
                  <a:lnTo>
                    <a:pt x="4846" y="4210"/>
                  </a:lnTo>
                  <a:cubicBezTo>
                    <a:pt x="4864" y="4253"/>
                    <a:pt x="4906" y="4284"/>
                    <a:pt x="4950" y="4284"/>
                  </a:cubicBezTo>
                  <a:cubicBezTo>
                    <a:pt x="4967" y="4284"/>
                    <a:pt x="4985" y="4280"/>
                    <a:pt x="5001" y="4270"/>
                  </a:cubicBezTo>
                  <a:cubicBezTo>
                    <a:pt x="5049" y="4246"/>
                    <a:pt x="5084" y="4174"/>
                    <a:pt x="5061" y="4115"/>
                  </a:cubicBezTo>
                  <a:lnTo>
                    <a:pt x="3334" y="245"/>
                  </a:lnTo>
                  <a:cubicBezTo>
                    <a:pt x="3239" y="114"/>
                    <a:pt x="3096" y="31"/>
                    <a:pt x="2941" y="7"/>
                  </a:cubicBezTo>
                  <a:cubicBezTo>
                    <a:pt x="2910" y="2"/>
                    <a:pt x="2878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2490775" y="1965250"/>
              <a:ext cx="139325" cy="148250"/>
            </a:xfrm>
            <a:custGeom>
              <a:rect b="b" l="l" r="r" t="t"/>
              <a:pathLst>
                <a:path extrusionOk="0" h="5930" w="5573">
                  <a:moveTo>
                    <a:pt x="2763" y="1"/>
                  </a:moveTo>
                  <a:lnTo>
                    <a:pt x="1" y="1953"/>
                  </a:lnTo>
                  <a:lnTo>
                    <a:pt x="2810" y="5930"/>
                  </a:lnTo>
                  <a:lnTo>
                    <a:pt x="5573" y="3977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2463100" y="1939950"/>
              <a:ext cx="124150" cy="99450"/>
            </a:xfrm>
            <a:custGeom>
              <a:rect b="b" l="l" r="r" t="t"/>
              <a:pathLst>
                <a:path extrusionOk="0" h="3978" w="4966">
                  <a:moveTo>
                    <a:pt x="4310" y="1"/>
                  </a:moveTo>
                  <a:lnTo>
                    <a:pt x="0" y="3060"/>
                  </a:lnTo>
                  <a:lnTo>
                    <a:pt x="655" y="3977"/>
                  </a:lnTo>
                  <a:lnTo>
                    <a:pt x="4965" y="917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2307425" y="1955725"/>
              <a:ext cx="650700" cy="813825"/>
            </a:xfrm>
            <a:custGeom>
              <a:rect b="b" l="l" r="r" t="t"/>
              <a:pathLst>
                <a:path extrusionOk="0" h="32553" w="26028">
                  <a:moveTo>
                    <a:pt x="26027" y="1"/>
                  </a:moveTo>
                  <a:cubicBezTo>
                    <a:pt x="11645" y="1"/>
                    <a:pt x="0" y="11657"/>
                    <a:pt x="0" y="26028"/>
                  </a:cubicBezTo>
                  <a:lnTo>
                    <a:pt x="0" y="32552"/>
                  </a:lnTo>
                  <a:lnTo>
                    <a:pt x="12538" y="32552"/>
                  </a:lnTo>
                  <a:lnTo>
                    <a:pt x="12538" y="23730"/>
                  </a:lnTo>
                  <a:cubicBezTo>
                    <a:pt x="12538" y="17610"/>
                    <a:pt x="17491" y="12657"/>
                    <a:pt x="23598" y="12657"/>
                  </a:cubicBezTo>
                  <a:lnTo>
                    <a:pt x="26027" y="12657"/>
                  </a:lnTo>
                  <a:lnTo>
                    <a:pt x="26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2420825" y="2749275"/>
              <a:ext cx="78900" cy="250350"/>
            </a:xfrm>
            <a:custGeom>
              <a:rect b="b" l="l" r="r" t="t"/>
              <a:pathLst>
                <a:path extrusionOk="0" h="10014" w="3156">
                  <a:moveTo>
                    <a:pt x="1775" y="1"/>
                  </a:moveTo>
                  <a:cubicBezTo>
                    <a:pt x="1132" y="1"/>
                    <a:pt x="548" y="36"/>
                    <a:pt x="1" y="108"/>
                  </a:cubicBezTo>
                  <a:lnTo>
                    <a:pt x="1" y="1882"/>
                  </a:lnTo>
                  <a:lnTo>
                    <a:pt x="1" y="10014"/>
                  </a:lnTo>
                  <a:lnTo>
                    <a:pt x="3156" y="10014"/>
                  </a:lnTo>
                  <a:lnTo>
                    <a:pt x="3156" y="1882"/>
                  </a:lnTo>
                  <a:lnTo>
                    <a:pt x="3156" y="60"/>
                  </a:lnTo>
                  <a:cubicBezTo>
                    <a:pt x="2727" y="24"/>
                    <a:pt x="2263" y="1"/>
                    <a:pt x="17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2177950" y="3158250"/>
              <a:ext cx="564375" cy="202150"/>
            </a:xfrm>
            <a:custGeom>
              <a:rect b="b" l="l" r="r" t="t"/>
              <a:pathLst>
                <a:path extrusionOk="0" h="8086" w="22575">
                  <a:moveTo>
                    <a:pt x="0" y="1"/>
                  </a:moveTo>
                  <a:lnTo>
                    <a:pt x="0" y="8085"/>
                  </a:lnTo>
                  <a:lnTo>
                    <a:pt x="22574" y="8085"/>
                  </a:lnTo>
                  <a:lnTo>
                    <a:pt x="225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2214850" y="3359475"/>
              <a:ext cx="485500" cy="801000"/>
            </a:xfrm>
            <a:custGeom>
              <a:rect b="b" l="l" r="r" t="t"/>
              <a:pathLst>
                <a:path extrusionOk="0" h="32040" w="19420">
                  <a:moveTo>
                    <a:pt x="18372" y="1060"/>
                  </a:moveTo>
                  <a:lnTo>
                    <a:pt x="18372" y="22325"/>
                  </a:lnTo>
                  <a:cubicBezTo>
                    <a:pt x="18372" y="27099"/>
                    <a:pt x="14490" y="30980"/>
                    <a:pt x="9716" y="30980"/>
                  </a:cubicBezTo>
                  <a:cubicBezTo>
                    <a:pt x="4942" y="30980"/>
                    <a:pt x="1060" y="27099"/>
                    <a:pt x="1060" y="22325"/>
                  </a:cubicBezTo>
                  <a:lnTo>
                    <a:pt x="1060" y="1060"/>
                  </a:lnTo>
                  <a:close/>
                  <a:moveTo>
                    <a:pt x="0" y="0"/>
                  </a:moveTo>
                  <a:lnTo>
                    <a:pt x="0" y="22325"/>
                  </a:lnTo>
                  <a:cubicBezTo>
                    <a:pt x="0" y="27682"/>
                    <a:pt x="4358" y="32040"/>
                    <a:pt x="9716" y="32040"/>
                  </a:cubicBezTo>
                  <a:cubicBezTo>
                    <a:pt x="15062" y="32040"/>
                    <a:pt x="19420" y="27682"/>
                    <a:pt x="19420" y="22325"/>
                  </a:cubicBezTo>
                  <a:lnTo>
                    <a:pt x="19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8"/>
            <p:cNvSpPr/>
            <p:nvPr/>
          </p:nvSpPr>
          <p:spPr>
            <a:xfrm>
              <a:off x="2279150" y="3195475"/>
              <a:ext cx="94075" cy="117000"/>
            </a:xfrm>
            <a:custGeom>
              <a:rect b="b" l="l" r="r" t="t"/>
              <a:pathLst>
                <a:path extrusionOk="0" h="4680" w="3763">
                  <a:moveTo>
                    <a:pt x="0" y="0"/>
                  </a:moveTo>
                  <a:lnTo>
                    <a:pt x="0" y="2929"/>
                  </a:lnTo>
                  <a:cubicBezTo>
                    <a:pt x="0" y="3893"/>
                    <a:pt x="786" y="4679"/>
                    <a:pt x="1750" y="4679"/>
                  </a:cubicBezTo>
                  <a:lnTo>
                    <a:pt x="2012" y="4679"/>
                  </a:lnTo>
                  <a:cubicBezTo>
                    <a:pt x="2977" y="4679"/>
                    <a:pt x="3763" y="3893"/>
                    <a:pt x="3763" y="2929"/>
                  </a:cubicBezTo>
                  <a:lnTo>
                    <a:pt x="3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2295225" y="3223150"/>
              <a:ext cx="61925" cy="61625"/>
            </a:xfrm>
            <a:custGeom>
              <a:rect b="b" l="l" r="r" t="t"/>
              <a:pathLst>
                <a:path extrusionOk="0" h="2465" w="2477">
                  <a:moveTo>
                    <a:pt x="1238" y="941"/>
                  </a:moveTo>
                  <a:cubicBezTo>
                    <a:pt x="1393" y="941"/>
                    <a:pt x="1524" y="1072"/>
                    <a:pt x="1524" y="1227"/>
                  </a:cubicBezTo>
                  <a:cubicBezTo>
                    <a:pt x="1524" y="1393"/>
                    <a:pt x="1393" y="1512"/>
                    <a:pt x="1238" y="1512"/>
                  </a:cubicBezTo>
                  <a:cubicBezTo>
                    <a:pt x="1084" y="1512"/>
                    <a:pt x="953" y="1393"/>
                    <a:pt x="953" y="1227"/>
                  </a:cubicBezTo>
                  <a:cubicBezTo>
                    <a:pt x="953" y="1072"/>
                    <a:pt x="1084" y="941"/>
                    <a:pt x="1238" y="941"/>
                  </a:cubicBezTo>
                  <a:close/>
                  <a:moveTo>
                    <a:pt x="1131" y="0"/>
                  </a:moveTo>
                  <a:lnTo>
                    <a:pt x="1131" y="500"/>
                  </a:lnTo>
                  <a:cubicBezTo>
                    <a:pt x="1012" y="524"/>
                    <a:pt x="893" y="572"/>
                    <a:pt x="798" y="643"/>
                  </a:cubicBezTo>
                  <a:lnTo>
                    <a:pt x="441" y="286"/>
                  </a:lnTo>
                  <a:lnTo>
                    <a:pt x="286" y="429"/>
                  </a:lnTo>
                  <a:lnTo>
                    <a:pt x="643" y="798"/>
                  </a:lnTo>
                  <a:cubicBezTo>
                    <a:pt x="572" y="893"/>
                    <a:pt x="524" y="1000"/>
                    <a:pt x="512" y="1119"/>
                  </a:cubicBezTo>
                  <a:lnTo>
                    <a:pt x="0" y="1119"/>
                  </a:lnTo>
                  <a:lnTo>
                    <a:pt x="0" y="1346"/>
                  </a:lnTo>
                  <a:lnTo>
                    <a:pt x="512" y="1346"/>
                  </a:lnTo>
                  <a:cubicBezTo>
                    <a:pt x="524" y="1465"/>
                    <a:pt x="572" y="1572"/>
                    <a:pt x="643" y="1667"/>
                  </a:cubicBezTo>
                  <a:lnTo>
                    <a:pt x="286" y="2036"/>
                  </a:lnTo>
                  <a:lnTo>
                    <a:pt x="441" y="2179"/>
                  </a:lnTo>
                  <a:lnTo>
                    <a:pt x="798" y="1822"/>
                  </a:lnTo>
                  <a:cubicBezTo>
                    <a:pt x="893" y="1893"/>
                    <a:pt x="1012" y="1941"/>
                    <a:pt x="1131" y="1953"/>
                  </a:cubicBezTo>
                  <a:lnTo>
                    <a:pt x="1131" y="2465"/>
                  </a:lnTo>
                  <a:lnTo>
                    <a:pt x="1346" y="2465"/>
                  </a:lnTo>
                  <a:lnTo>
                    <a:pt x="1346" y="1953"/>
                  </a:lnTo>
                  <a:cubicBezTo>
                    <a:pt x="1465" y="1941"/>
                    <a:pt x="1584" y="1893"/>
                    <a:pt x="1679" y="1822"/>
                  </a:cubicBezTo>
                  <a:lnTo>
                    <a:pt x="2036" y="2179"/>
                  </a:lnTo>
                  <a:lnTo>
                    <a:pt x="2191" y="2036"/>
                  </a:lnTo>
                  <a:lnTo>
                    <a:pt x="1834" y="1667"/>
                  </a:lnTo>
                  <a:cubicBezTo>
                    <a:pt x="1893" y="1572"/>
                    <a:pt x="1941" y="1465"/>
                    <a:pt x="1965" y="1346"/>
                  </a:cubicBezTo>
                  <a:lnTo>
                    <a:pt x="2477" y="1346"/>
                  </a:lnTo>
                  <a:lnTo>
                    <a:pt x="2477" y="1119"/>
                  </a:lnTo>
                  <a:lnTo>
                    <a:pt x="1965" y="1119"/>
                  </a:lnTo>
                  <a:cubicBezTo>
                    <a:pt x="1941" y="1000"/>
                    <a:pt x="1893" y="893"/>
                    <a:pt x="1834" y="798"/>
                  </a:cubicBezTo>
                  <a:lnTo>
                    <a:pt x="2191" y="429"/>
                  </a:lnTo>
                  <a:lnTo>
                    <a:pt x="2036" y="286"/>
                  </a:lnTo>
                  <a:lnTo>
                    <a:pt x="1679" y="643"/>
                  </a:lnTo>
                  <a:cubicBezTo>
                    <a:pt x="1584" y="572"/>
                    <a:pt x="1465" y="524"/>
                    <a:pt x="1346" y="500"/>
                  </a:cubicBezTo>
                  <a:lnTo>
                    <a:pt x="13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2560425" y="3195475"/>
              <a:ext cx="94075" cy="117000"/>
            </a:xfrm>
            <a:custGeom>
              <a:rect b="b" l="l" r="r" t="t"/>
              <a:pathLst>
                <a:path extrusionOk="0" h="4680" w="3763">
                  <a:moveTo>
                    <a:pt x="1" y="0"/>
                  </a:moveTo>
                  <a:lnTo>
                    <a:pt x="1" y="2929"/>
                  </a:lnTo>
                  <a:cubicBezTo>
                    <a:pt x="1" y="3893"/>
                    <a:pt x="774" y="4679"/>
                    <a:pt x="1751" y="4679"/>
                  </a:cubicBezTo>
                  <a:lnTo>
                    <a:pt x="2013" y="4679"/>
                  </a:lnTo>
                  <a:cubicBezTo>
                    <a:pt x="2977" y="4679"/>
                    <a:pt x="3763" y="3893"/>
                    <a:pt x="3763" y="2929"/>
                  </a:cubicBezTo>
                  <a:lnTo>
                    <a:pt x="3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8"/>
            <p:cNvSpPr/>
            <p:nvPr/>
          </p:nvSpPr>
          <p:spPr>
            <a:xfrm>
              <a:off x="2576500" y="3223150"/>
              <a:ext cx="61925" cy="61625"/>
            </a:xfrm>
            <a:custGeom>
              <a:rect b="b" l="l" r="r" t="t"/>
              <a:pathLst>
                <a:path extrusionOk="0" h="2465" w="2477">
                  <a:moveTo>
                    <a:pt x="1239" y="941"/>
                  </a:moveTo>
                  <a:cubicBezTo>
                    <a:pt x="1394" y="941"/>
                    <a:pt x="1525" y="1072"/>
                    <a:pt x="1525" y="1227"/>
                  </a:cubicBezTo>
                  <a:cubicBezTo>
                    <a:pt x="1525" y="1393"/>
                    <a:pt x="1394" y="1512"/>
                    <a:pt x="1239" y="1512"/>
                  </a:cubicBezTo>
                  <a:cubicBezTo>
                    <a:pt x="1084" y="1512"/>
                    <a:pt x="953" y="1393"/>
                    <a:pt x="953" y="1227"/>
                  </a:cubicBezTo>
                  <a:cubicBezTo>
                    <a:pt x="953" y="1072"/>
                    <a:pt x="1084" y="941"/>
                    <a:pt x="1239" y="941"/>
                  </a:cubicBezTo>
                  <a:close/>
                  <a:moveTo>
                    <a:pt x="1132" y="0"/>
                  </a:moveTo>
                  <a:lnTo>
                    <a:pt x="1132" y="500"/>
                  </a:lnTo>
                  <a:cubicBezTo>
                    <a:pt x="1013" y="524"/>
                    <a:pt x="893" y="572"/>
                    <a:pt x="798" y="643"/>
                  </a:cubicBezTo>
                  <a:lnTo>
                    <a:pt x="441" y="286"/>
                  </a:lnTo>
                  <a:lnTo>
                    <a:pt x="286" y="429"/>
                  </a:lnTo>
                  <a:lnTo>
                    <a:pt x="643" y="798"/>
                  </a:lnTo>
                  <a:cubicBezTo>
                    <a:pt x="572" y="893"/>
                    <a:pt x="524" y="1000"/>
                    <a:pt x="512" y="1119"/>
                  </a:cubicBezTo>
                  <a:lnTo>
                    <a:pt x="1" y="1119"/>
                  </a:lnTo>
                  <a:lnTo>
                    <a:pt x="1" y="1346"/>
                  </a:lnTo>
                  <a:lnTo>
                    <a:pt x="512" y="1346"/>
                  </a:lnTo>
                  <a:cubicBezTo>
                    <a:pt x="524" y="1465"/>
                    <a:pt x="572" y="1572"/>
                    <a:pt x="643" y="1667"/>
                  </a:cubicBezTo>
                  <a:lnTo>
                    <a:pt x="286" y="2036"/>
                  </a:lnTo>
                  <a:lnTo>
                    <a:pt x="441" y="2179"/>
                  </a:lnTo>
                  <a:lnTo>
                    <a:pt x="798" y="1822"/>
                  </a:lnTo>
                  <a:cubicBezTo>
                    <a:pt x="893" y="1893"/>
                    <a:pt x="1013" y="1941"/>
                    <a:pt x="1132" y="1953"/>
                  </a:cubicBezTo>
                  <a:lnTo>
                    <a:pt x="1132" y="2465"/>
                  </a:lnTo>
                  <a:lnTo>
                    <a:pt x="1346" y="2465"/>
                  </a:lnTo>
                  <a:lnTo>
                    <a:pt x="1346" y="1953"/>
                  </a:lnTo>
                  <a:cubicBezTo>
                    <a:pt x="1465" y="1941"/>
                    <a:pt x="1584" y="1893"/>
                    <a:pt x="1679" y="1822"/>
                  </a:cubicBezTo>
                  <a:lnTo>
                    <a:pt x="2036" y="2179"/>
                  </a:lnTo>
                  <a:lnTo>
                    <a:pt x="2191" y="2036"/>
                  </a:lnTo>
                  <a:lnTo>
                    <a:pt x="1822" y="1667"/>
                  </a:lnTo>
                  <a:cubicBezTo>
                    <a:pt x="1894" y="1572"/>
                    <a:pt x="1941" y="1465"/>
                    <a:pt x="1965" y="1346"/>
                  </a:cubicBezTo>
                  <a:lnTo>
                    <a:pt x="2477" y="1346"/>
                  </a:lnTo>
                  <a:lnTo>
                    <a:pt x="2477" y="1119"/>
                  </a:lnTo>
                  <a:lnTo>
                    <a:pt x="1965" y="1119"/>
                  </a:lnTo>
                  <a:cubicBezTo>
                    <a:pt x="1941" y="1000"/>
                    <a:pt x="1894" y="893"/>
                    <a:pt x="1822" y="798"/>
                  </a:cubicBezTo>
                  <a:lnTo>
                    <a:pt x="2191" y="429"/>
                  </a:lnTo>
                  <a:lnTo>
                    <a:pt x="2036" y="286"/>
                  </a:lnTo>
                  <a:lnTo>
                    <a:pt x="1679" y="643"/>
                  </a:lnTo>
                  <a:cubicBezTo>
                    <a:pt x="1584" y="572"/>
                    <a:pt x="1465" y="524"/>
                    <a:pt x="1346" y="500"/>
                  </a:cubicBezTo>
                  <a:lnTo>
                    <a:pt x="13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8"/>
            <p:cNvSpPr/>
            <p:nvPr/>
          </p:nvSpPr>
          <p:spPr>
            <a:xfrm>
              <a:off x="2179725" y="3491625"/>
              <a:ext cx="555750" cy="24150"/>
            </a:xfrm>
            <a:custGeom>
              <a:rect b="b" l="l" r="r" t="t"/>
              <a:pathLst>
                <a:path extrusionOk="0" h="966" w="2223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lnTo>
                    <a:pt x="21753" y="965"/>
                  </a:lnTo>
                  <a:cubicBezTo>
                    <a:pt x="22015" y="965"/>
                    <a:pt x="22229" y="751"/>
                    <a:pt x="22229" y="489"/>
                  </a:cubicBezTo>
                  <a:cubicBezTo>
                    <a:pt x="22229" y="215"/>
                    <a:pt x="22015" y="1"/>
                    <a:pt x="21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2179725" y="3619925"/>
              <a:ext cx="555750" cy="23825"/>
            </a:xfrm>
            <a:custGeom>
              <a:rect b="b" l="l" r="r" t="t"/>
              <a:pathLst>
                <a:path extrusionOk="0" h="953" w="22230">
                  <a:moveTo>
                    <a:pt x="512" y="0"/>
                  </a:moveTo>
                  <a:cubicBezTo>
                    <a:pt x="227" y="0"/>
                    <a:pt x="0" y="215"/>
                    <a:pt x="0" y="477"/>
                  </a:cubicBezTo>
                  <a:cubicBezTo>
                    <a:pt x="0" y="738"/>
                    <a:pt x="227" y="953"/>
                    <a:pt x="512" y="953"/>
                  </a:cubicBezTo>
                  <a:lnTo>
                    <a:pt x="21717" y="953"/>
                  </a:lnTo>
                  <a:cubicBezTo>
                    <a:pt x="22003" y="953"/>
                    <a:pt x="22229" y="738"/>
                    <a:pt x="22229" y="477"/>
                  </a:cubicBezTo>
                  <a:cubicBezTo>
                    <a:pt x="22229" y="215"/>
                    <a:pt x="22003" y="0"/>
                    <a:pt x="21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2179725" y="3747900"/>
              <a:ext cx="555750" cy="24150"/>
            </a:xfrm>
            <a:custGeom>
              <a:rect b="b" l="l" r="r" t="t"/>
              <a:pathLst>
                <a:path extrusionOk="0" h="966" w="22230">
                  <a:moveTo>
                    <a:pt x="512" y="1"/>
                  </a:moveTo>
                  <a:cubicBezTo>
                    <a:pt x="227" y="1"/>
                    <a:pt x="0" y="215"/>
                    <a:pt x="0" y="489"/>
                  </a:cubicBezTo>
                  <a:cubicBezTo>
                    <a:pt x="0" y="751"/>
                    <a:pt x="227" y="965"/>
                    <a:pt x="512" y="965"/>
                  </a:cubicBezTo>
                  <a:lnTo>
                    <a:pt x="21717" y="965"/>
                  </a:lnTo>
                  <a:cubicBezTo>
                    <a:pt x="22003" y="965"/>
                    <a:pt x="22229" y="751"/>
                    <a:pt x="22229" y="489"/>
                  </a:cubicBezTo>
                  <a:cubicBezTo>
                    <a:pt x="22229" y="215"/>
                    <a:pt x="22003" y="1"/>
                    <a:pt x="21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2179725" y="3876200"/>
              <a:ext cx="555750" cy="24125"/>
            </a:xfrm>
            <a:custGeom>
              <a:rect b="b" l="l" r="r" t="t"/>
              <a:pathLst>
                <a:path extrusionOk="0" h="965" w="22230">
                  <a:moveTo>
                    <a:pt x="512" y="1"/>
                  </a:moveTo>
                  <a:cubicBezTo>
                    <a:pt x="227" y="1"/>
                    <a:pt x="0" y="215"/>
                    <a:pt x="0" y="477"/>
                  </a:cubicBezTo>
                  <a:cubicBezTo>
                    <a:pt x="0" y="739"/>
                    <a:pt x="227" y="965"/>
                    <a:pt x="512" y="965"/>
                  </a:cubicBezTo>
                  <a:lnTo>
                    <a:pt x="21717" y="965"/>
                  </a:lnTo>
                  <a:cubicBezTo>
                    <a:pt x="22003" y="965"/>
                    <a:pt x="22229" y="739"/>
                    <a:pt x="22229" y="477"/>
                  </a:cubicBezTo>
                  <a:cubicBezTo>
                    <a:pt x="22229" y="215"/>
                    <a:pt x="22003" y="1"/>
                    <a:pt x="21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2179725" y="4004200"/>
              <a:ext cx="555750" cy="24125"/>
            </a:xfrm>
            <a:custGeom>
              <a:rect b="b" l="l" r="r" t="t"/>
              <a:pathLst>
                <a:path extrusionOk="0" h="965" w="22230">
                  <a:moveTo>
                    <a:pt x="477" y="0"/>
                  </a:moveTo>
                  <a:cubicBezTo>
                    <a:pt x="215" y="0"/>
                    <a:pt x="0" y="215"/>
                    <a:pt x="0" y="488"/>
                  </a:cubicBezTo>
                  <a:cubicBezTo>
                    <a:pt x="0" y="750"/>
                    <a:pt x="215" y="965"/>
                    <a:pt x="477" y="965"/>
                  </a:cubicBezTo>
                  <a:lnTo>
                    <a:pt x="21753" y="965"/>
                  </a:lnTo>
                  <a:cubicBezTo>
                    <a:pt x="22015" y="965"/>
                    <a:pt x="22229" y="750"/>
                    <a:pt x="22229" y="488"/>
                  </a:cubicBezTo>
                  <a:cubicBezTo>
                    <a:pt x="22229" y="215"/>
                    <a:pt x="22015" y="0"/>
                    <a:pt x="21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2297900" y="3372575"/>
              <a:ext cx="24125" cy="774825"/>
            </a:xfrm>
            <a:custGeom>
              <a:rect b="b" l="l" r="r" t="t"/>
              <a:pathLst>
                <a:path extrusionOk="0" h="30993" w="965">
                  <a:moveTo>
                    <a:pt x="0" y="0"/>
                  </a:moveTo>
                  <a:lnTo>
                    <a:pt x="0" y="30504"/>
                  </a:lnTo>
                  <a:cubicBezTo>
                    <a:pt x="0" y="30778"/>
                    <a:pt x="215" y="30992"/>
                    <a:pt x="488" y="30992"/>
                  </a:cubicBezTo>
                  <a:cubicBezTo>
                    <a:pt x="750" y="30992"/>
                    <a:pt x="965" y="30778"/>
                    <a:pt x="965" y="30504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8"/>
            <p:cNvSpPr/>
            <p:nvPr/>
          </p:nvSpPr>
          <p:spPr>
            <a:xfrm>
              <a:off x="2593175" y="3372575"/>
              <a:ext cx="24125" cy="774825"/>
            </a:xfrm>
            <a:custGeom>
              <a:rect b="b" l="l" r="r" t="t"/>
              <a:pathLst>
                <a:path extrusionOk="0" h="30993" w="965">
                  <a:moveTo>
                    <a:pt x="0" y="0"/>
                  </a:moveTo>
                  <a:lnTo>
                    <a:pt x="0" y="30504"/>
                  </a:lnTo>
                  <a:cubicBezTo>
                    <a:pt x="0" y="30778"/>
                    <a:pt x="215" y="30992"/>
                    <a:pt x="488" y="30992"/>
                  </a:cubicBezTo>
                  <a:cubicBezTo>
                    <a:pt x="750" y="30992"/>
                    <a:pt x="965" y="30778"/>
                    <a:pt x="965" y="30504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2440475" y="3372575"/>
              <a:ext cx="24125" cy="815900"/>
            </a:xfrm>
            <a:custGeom>
              <a:rect b="b" l="l" r="r" t="t"/>
              <a:pathLst>
                <a:path extrusionOk="0" h="32636" w="965">
                  <a:moveTo>
                    <a:pt x="0" y="0"/>
                  </a:moveTo>
                  <a:lnTo>
                    <a:pt x="0" y="32147"/>
                  </a:lnTo>
                  <a:cubicBezTo>
                    <a:pt x="0" y="32421"/>
                    <a:pt x="215" y="32635"/>
                    <a:pt x="489" y="32635"/>
                  </a:cubicBezTo>
                  <a:cubicBezTo>
                    <a:pt x="750" y="32635"/>
                    <a:pt x="965" y="32421"/>
                    <a:pt x="965" y="32147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2177950" y="2955850"/>
              <a:ext cx="564375" cy="202425"/>
            </a:xfrm>
            <a:custGeom>
              <a:rect b="b" l="l" r="r" t="t"/>
              <a:pathLst>
                <a:path extrusionOk="0" h="8097" w="22575">
                  <a:moveTo>
                    <a:pt x="0" y="1"/>
                  </a:moveTo>
                  <a:lnTo>
                    <a:pt x="0" y="8097"/>
                  </a:lnTo>
                  <a:lnTo>
                    <a:pt x="22574" y="8097"/>
                  </a:lnTo>
                  <a:lnTo>
                    <a:pt x="225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2177950" y="3158250"/>
              <a:ext cx="564375" cy="44075"/>
            </a:xfrm>
            <a:custGeom>
              <a:rect b="b" l="l" r="r" t="t"/>
              <a:pathLst>
                <a:path extrusionOk="0" h="1763" w="22575">
                  <a:moveTo>
                    <a:pt x="0" y="1"/>
                  </a:moveTo>
                  <a:lnTo>
                    <a:pt x="0" y="1763"/>
                  </a:lnTo>
                  <a:lnTo>
                    <a:pt x="22574" y="1763"/>
                  </a:lnTo>
                  <a:lnTo>
                    <a:pt x="225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2195200" y="3171350"/>
              <a:ext cx="524200" cy="17600"/>
            </a:xfrm>
            <a:custGeom>
              <a:rect b="b" l="l" r="r" t="t"/>
              <a:pathLst>
                <a:path extrusionOk="0" h="704" w="20968">
                  <a:moveTo>
                    <a:pt x="358" y="1"/>
                  </a:moveTo>
                  <a:cubicBezTo>
                    <a:pt x="167" y="1"/>
                    <a:pt x="1" y="155"/>
                    <a:pt x="1" y="358"/>
                  </a:cubicBezTo>
                  <a:cubicBezTo>
                    <a:pt x="1" y="548"/>
                    <a:pt x="167" y="703"/>
                    <a:pt x="358" y="703"/>
                  </a:cubicBezTo>
                  <a:lnTo>
                    <a:pt x="405" y="703"/>
                  </a:lnTo>
                  <a:cubicBezTo>
                    <a:pt x="596" y="703"/>
                    <a:pt x="751" y="548"/>
                    <a:pt x="751" y="358"/>
                  </a:cubicBezTo>
                  <a:cubicBezTo>
                    <a:pt x="751" y="155"/>
                    <a:pt x="596" y="1"/>
                    <a:pt x="405" y="1"/>
                  </a:cubicBezTo>
                  <a:close/>
                  <a:moveTo>
                    <a:pt x="2037" y="1"/>
                  </a:moveTo>
                  <a:cubicBezTo>
                    <a:pt x="1846" y="1"/>
                    <a:pt x="1691" y="155"/>
                    <a:pt x="1691" y="358"/>
                  </a:cubicBezTo>
                  <a:cubicBezTo>
                    <a:pt x="1691" y="548"/>
                    <a:pt x="1846" y="703"/>
                    <a:pt x="2037" y="703"/>
                  </a:cubicBezTo>
                  <a:lnTo>
                    <a:pt x="2096" y="703"/>
                  </a:lnTo>
                  <a:cubicBezTo>
                    <a:pt x="2287" y="703"/>
                    <a:pt x="2441" y="548"/>
                    <a:pt x="2441" y="358"/>
                  </a:cubicBezTo>
                  <a:cubicBezTo>
                    <a:pt x="2441" y="155"/>
                    <a:pt x="2287" y="1"/>
                    <a:pt x="2096" y="1"/>
                  </a:cubicBezTo>
                  <a:close/>
                  <a:moveTo>
                    <a:pt x="3727" y="1"/>
                  </a:moveTo>
                  <a:cubicBezTo>
                    <a:pt x="3537" y="1"/>
                    <a:pt x="3370" y="155"/>
                    <a:pt x="3370" y="358"/>
                  </a:cubicBezTo>
                  <a:cubicBezTo>
                    <a:pt x="3370" y="548"/>
                    <a:pt x="3537" y="703"/>
                    <a:pt x="3727" y="703"/>
                  </a:cubicBezTo>
                  <a:lnTo>
                    <a:pt x="3775" y="703"/>
                  </a:lnTo>
                  <a:cubicBezTo>
                    <a:pt x="3965" y="703"/>
                    <a:pt x="4120" y="548"/>
                    <a:pt x="4120" y="358"/>
                  </a:cubicBezTo>
                  <a:cubicBezTo>
                    <a:pt x="4120" y="155"/>
                    <a:pt x="3965" y="1"/>
                    <a:pt x="3775" y="1"/>
                  </a:cubicBezTo>
                  <a:close/>
                  <a:moveTo>
                    <a:pt x="5406" y="1"/>
                  </a:moveTo>
                  <a:cubicBezTo>
                    <a:pt x="5216" y="1"/>
                    <a:pt x="5061" y="155"/>
                    <a:pt x="5061" y="358"/>
                  </a:cubicBezTo>
                  <a:cubicBezTo>
                    <a:pt x="5061" y="548"/>
                    <a:pt x="5216" y="703"/>
                    <a:pt x="5406" y="703"/>
                  </a:cubicBezTo>
                  <a:lnTo>
                    <a:pt x="5466" y="703"/>
                  </a:lnTo>
                  <a:cubicBezTo>
                    <a:pt x="5656" y="703"/>
                    <a:pt x="5811" y="548"/>
                    <a:pt x="5811" y="358"/>
                  </a:cubicBezTo>
                  <a:cubicBezTo>
                    <a:pt x="5811" y="155"/>
                    <a:pt x="5656" y="1"/>
                    <a:pt x="5466" y="1"/>
                  </a:cubicBezTo>
                  <a:close/>
                  <a:moveTo>
                    <a:pt x="7097" y="1"/>
                  </a:moveTo>
                  <a:cubicBezTo>
                    <a:pt x="6894" y="1"/>
                    <a:pt x="6740" y="155"/>
                    <a:pt x="6740" y="358"/>
                  </a:cubicBezTo>
                  <a:cubicBezTo>
                    <a:pt x="6740" y="548"/>
                    <a:pt x="6906" y="703"/>
                    <a:pt x="7097" y="703"/>
                  </a:cubicBezTo>
                  <a:lnTo>
                    <a:pt x="7144" y="703"/>
                  </a:lnTo>
                  <a:cubicBezTo>
                    <a:pt x="7335" y="703"/>
                    <a:pt x="7490" y="548"/>
                    <a:pt x="7490" y="358"/>
                  </a:cubicBezTo>
                  <a:cubicBezTo>
                    <a:pt x="7490" y="155"/>
                    <a:pt x="7335" y="1"/>
                    <a:pt x="7144" y="1"/>
                  </a:cubicBezTo>
                  <a:close/>
                  <a:moveTo>
                    <a:pt x="8776" y="1"/>
                  </a:moveTo>
                  <a:cubicBezTo>
                    <a:pt x="8585" y="1"/>
                    <a:pt x="8430" y="155"/>
                    <a:pt x="8430" y="358"/>
                  </a:cubicBezTo>
                  <a:cubicBezTo>
                    <a:pt x="8430" y="548"/>
                    <a:pt x="8585" y="703"/>
                    <a:pt x="8776" y="703"/>
                  </a:cubicBezTo>
                  <a:lnTo>
                    <a:pt x="8835" y="703"/>
                  </a:lnTo>
                  <a:cubicBezTo>
                    <a:pt x="9026" y="703"/>
                    <a:pt x="9180" y="548"/>
                    <a:pt x="9180" y="358"/>
                  </a:cubicBezTo>
                  <a:cubicBezTo>
                    <a:pt x="9180" y="155"/>
                    <a:pt x="9026" y="1"/>
                    <a:pt x="8835" y="1"/>
                  </a:cubicBezTo>
                  <a:close/>
                  <a:moveTo>
                    <a:pt x="10466" y="1"/>
                  </a:moveTo>
                  <a:cubicBezTo>
                    <a:pt x="10264" y="1"/>
                    <a:pt x="10109" y="155"/>
                    <a:pt x="10109" y="358"/>
                  </a:cubicBezTo>
                  <a:cubicBezTo>
                    <a:pt x="10109" y="548"/>
                    <a:pt x="10264" y="703"/>
                    <a:pt x="10466" y="703"/>
                  </a:cubicBezTo>
                  <a:lnTo>
                    <a:pt x="10514" y="703"/>
                  </a:lnTo>
                  <a:cubicBezTo>
                    <a:pt x="10704" y="703"/>
                    <a:pt x="10859" y="548"/>
                    <a:pt x="10859" y="358"/>
                  </a:cubicBezTo>
                  <a:cubicBezTo>
                    <a:pt x="10859" y="155"/>
                    <a:pt x="10704" y="1"/>
                    <a:pt x="10514" y="1"/>
                  </a:cubicBezTo>
                  <a:close/>
                  <a:moveTo>
                    <a:pt x="12145" y="1"/>
                  </a:moveTo>
                  <a:cubicBezTo>
                    <a:pt x="11954" y="1"/>
                    <a:pt x="11800" y="155"/>
                    <a:pt x="11800" y="358"/>
                  </a:cubicBezTo>
                  <a:cubicBezTo>
                    <a:pt x="11800" y="548"/>
                    <a:pt x="11954" y="703"/>
                    <a:pt x="12145" y="703"/>
                  </a:cubicBezTo>
                  <a:lnTo>
                    <a:pt x="12193" y="703"/>
                  </a:lnTo>
                  <a:cubicBezTo>
                    <a:pt x="12395" y="703"/>
                    <a:pt x="12550" y="548"/>
                    <a:pt x="12550" y="358"/>
                  </a:cubicBezTo>
                  <a:cubicBezTo>
                    <a:pt x="12550" y="155"/>
                    <a:pt x="12395" y="1"/>
                    <a:pt x="12193" y="1"/>
                  </a:cubicBezTo>
                  <a:close/>
                  <a:moveTo>
                    <a:pt x="13836" y="1"/>
                  </a:moveTo>
                  <a:cubicBezTo>
                    <a:pt x="13633" y="1"/>
                    <a:pt x="13478" y="155"/>
                    <a:pt x="13478" y="358"/>
                  </a:cubicBezTo>
                  <a:cubicBezTo>
                    <a:pt x="13478" y="548"/>
                    <a:pt x="13633" y="703"/>
                    <a:pt x="13836" y="703"/>
                  </a:cubicBezTo>
                  <a:lnTo>
                    <a:pt x="13883" y="703"/>
                  </a:lnTo>
                  <a:cubicBezTo>
                    <a:pt x="14074" y="703"/>
                    <a:pt x="14229" y="548"/>
                    <a:pt x="14229" y="358"/>
                  </a:cubicBezTo>
                  <a:cubicBezTo>
                    <a:pt x="14229" y="155"/>
                    <a:pt x="14074" y="1"/>
                    <a:pt x="13883" y="1"/>
                  </a:cubicBezTo>
                  <a:close/>
                  <a:moveTo>
                    <a:pt x="15514" y="1"/>
                  </a:moveTo>
                  <a:cubicBezTo>
                    <a:pt x="15324" y="1"/>
                    <a:pt x="15169" y="155"/>
                    <a:pt x="15169" y="358"/>
                  </a:cubicBezTo>
                  <a:cubicBezTo>
                    <a:pt x="15169" y="548"/>
                    <a:pt x="15324" y="703"/>
                    <a:pt x="15514" y="703"/>
                  </a:cubicBezTo>
                  <a:lnTo>
                    <a:pt x="15562" y="703"/>
                  </a:lnTo>
                  <a:cubicBezTo>
                    <a:pt x="15764" y="703"/>
                    <a:pt x="15919" y="548"/>
                    <a:pt x="15919" y="358"/>
                  </a:cubicBezTo>
                  <a:cubicBezTo>
                    <a:pt x="15919" y="155"/>
                    <a:pt x="15764" y="1"/>
                    <a:pt x="15562" y="1"/>
                  </a:cubicBezTo>
                  <a:close/>
                  <a:moveTo>
                    <a:pt x="17205" y="1"/>
                  </a:moveTo>
                  <a:cubicBezTo>
                    <a:pt x="17003" y="1"/>
                    <a:pt x="16848" y="155"/>
                    <a:pt x="16848" y="358"/>
                  </a:cubicBezTo>
                  <a:cubicBezTo>
                    <a:pt x="16848" y="548"/>
                    <a:pt x="17003" y="703"/>
                    <a:pt x="17205" y="703"/>
                  </a:cubicBezTo>
                  <a:lnTo>
                    <a:pt x="17253" y="703"/>
                  </a:lnTo>
                  <a:cubicBezTo>
                    <a:pt x="17443" y="703"/>
                    <a:pt x="17598" y="548"/>
                    <a:pt x="17598" y="358"/>
                  </a:cubicBezTo>
                  <a:cubicBezTo>
                    <a:pt x="17598" y="155"/>
                    <a:pt x="17443" y="1"/>
                    <a:pt x="17253" y="1"/>
                  </a:cubicBezTo>
                  <a:close/>
                  <a:moveTo>
                    <a:pt x="18884" y="1"/>
                  </a:moveTo>
                  <a:cubicBezTo>
                    <a:pt x="18693" y="1"/>
                    <a:pt x="18539" y="155"/>
                    <a:pt x="18539" y="358"/>
                  </a:cubicBezTo>
                  <a:cubicBezTo>
                    <a:pt x="18539" y="548"/>
                    <a:pt x="18693" y="703"/>
                    <a:pt x="18884" y="703"/>
                  </a:cubicBezTo>
                  <a:lnTo>
                    <a:pt x="18932" y="703"/>
                  </a:lnTo>
                  <a:cubicBezTo>
                    <a:pt x="19134" y="703"/>
                    <a:pt x="19289" y="548"/>
                    <a:pt x="19289" y="358"/>
                  </a:cubicBezTo>
                  <a:cubicBezTo>
                    <a:pt x="19289" y="155"/>
                    <a:pt x="19134" y="1"/>
                    <a:pt x="18932" y="1"/>
                  </a:cubicBezTo>
                  <a:close/>
                  <a:moveTo>
                    <a:pt x="20575" y="1"/>
                  </a:moveTo>
                  <a:cubicBezTo>
                    <a:pt x="20372" y="1"/>
                    <a:pt x="20217" y="155"/>
                    <a:pt x="20217" y="358"/>
                  </a:cubicBezTo>
                  <a:cubicBezTo>
                    <a:pt x="20217" y="548"/>
                    <a:pt x="20372" y="703"/>
                    <a:pt x="20575" y="703"/>
                  </a:cubicBezTo>
                  <a:lnTo>
                    <a:pt x="20622" y="703"/>
                  </a:lnTo>
                  <a:cubicBezTo>
                    <a:pt x="20813" y="703"/>
                    <a:pt x="20968" y="548"/>
                    <a:pt x="20968" y="358"/>
                  </a:cubicBezTo>
                  <a:cubicBezTo>
                    <a:pt x="20968" y="155"/>
                    <a:pt x="20813" y="1"/>
                    <a:pt x="20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5033650" y="3372575"/>
              <a:ext cx="257500" cy="577175"/>
            </a:xfrm>
            <a:custGeom>
              <a:rect b="b" l="l" r="r" t="t"/>
              <a:pathLst>
                <a:path extrusionOk="0" h="23087" w="10300">
                  <a:moveTo>
                    <a:pt x="2144" y="0"/>
                  </a:moveTo>
                  <a:cubicBezTo>
                    <a:pt x="1156" y="3560"/>
                    <a:pt x="1" y="9335"/>
                    <a:pt x="1" y="16609"/>
                  </a:cubicBezTo>
                  <a:cubicBezTo>
                    <a:pt x="1" y="19455"/>
                    <a:pt x="1608" y="23086"/>
                    <a:pt x="5156" y="23086"/>
                  </a:cubicBezTo>
                  <a:cubicBezTo>
                    <a:pt x="8692" y="23086"/>
                    <a:pt x="10300" y="19455"/>
                    <a:pt x="10300" y="16609"/>
                  </a:cubicBezTo>
                  <a:cubicBezTo>
                    <a:pt x="10300" y="9501"/>
                    <a:pt x="9276" y="4394"/>
                    <a:pt x="8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5033650" y="3372575"/>
              <a:ext cx="257500" cy="577175"/>
            </a:xfrm>
            <a:custGeom>
              <a:rect b="b" l="l" r="r" t="t"/>
              <a:pathLst>
                <a:path extrusionOk="0" h="23087" w="10300">
                  <a:moveTo>
                    <a:pt x="2144" y="0"/>
                  </a:moveTo>
                  <a:cubicBezTo>
                    <a:pt x="1156" y="3560"/>
                    <a:pt x="1" y="9335"/>
                    <a:pt x="1" y="16609"/>
                  </a:cubicBezTo>
                  <a:cubicBezTo>
                    <a:pt x="1" y="19455"/>
                    <a:pt x="1608" y="23086"/>
                    <a:pt x="5156" y="23086"/>
                  </a:cubicBezTo>
                  <a:cubicBezTo>
                    <a:pt x="8692" y="23086"/>
                    <a:pt x="10300" y="19455"/>
                    <a:pt x="10300" y="16609"/>
                  </a:cubicBezTo>
                  <a:cubicBezTo>
                    <a:pt x="10300" y="9501"/>
                    <a:pt x="9276" y="4394"/>
                    <a:pt x="8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5053900" y="3367500"/>
              <a:ext cx="210750" cy="514400"/>
            </a:xfrm>
            <a:custGeom>
              <a:rect b="b" l="l" r="r" t="t"/>
              <a:pathLst>
                <a:path extrusionOk="0" h="20576" w="8430">
                  <a:moveTo>
                    <a:pt x="1643" y="17670"/>
                  </a:moveTo>
                  <a:cubicBezTo>
                    <a:pt x="1500" y="18979"/>
                    <a:pt x="1369" y="19872"/>
                    <a:pt x="1238" y="20110"/>
                  </a:cubicBezTo>
                  <a:cubicBezTo>
                    <a:pt x="1227" y="20110"/>
                    <a:pt x="1203" y="20099"/>
                    <a:pt x="1155" y="20051"/>
                  </a:cubicBezTo>
                  <a:cubicBezTo>
                    <a:pt x="798" y="19718"/>
                    <a:pt x="488" y="18408"/>
                    <a:pt x="715" y="17848"/>
                  </a:cubicBezTo>
                  <a:cubicBezTo>
                    <a:pt x="786" y="17670"/>
                    <a:pt x="857" y="17670"/>
                    <a:pt x="893" y="17670"/>
                  </a:cubicBezTo>
                  <a:close/>
                  <a:moveTo>
                    <a:pt x="7537" y="17670"/>
                  </a:moveTo>
                  <a:cubicBezTo>
                    <a:pt x="7573" y="17670"/>
                    <a:pt x="7656" y="17670"/>
                    <a:pt x="7715" y="17848"/>
                  </a:cubicBezTo>
                  <a:cubicBezTo>
                    <a:pt x="7942" y="18408"/>
                    <a:pt x="7632" y="19718"/>
                    <a:pt x="7275" y="20051"/>
                  </a:cubicBezTo>
                  <a:cubicBezTo>
                    <a:pt x="7239" y="20099"/>
                    <a:pt x="7204" y="20110"/>
                    <a:pt x="7192" y="20110"/>
                  </a:cubicBezTo>
                  <a:cubicBezTo>
                    <a:pt x="7061" y="19872"/>
                    <a:pt x="6930" y="18979"/>
                    <a:pt x="6787" y="17670"/>
                  </a:cubicBezTo>
                  <a:close/>
                  <a:moveTo>
                    <a:pt x="2965" y="1"/>
                  </a:moveTo>
                  <a:cubicBezTo>
                    <a:pt x="2846" y="1"/>
                    <a:pt x="2727" y="96"/>
                    <a:pt x="2727" y="227"/>
                  </a:cubicBezTo>
                  <a:cubicBezTo>
                    <a:pt x="2501" y="5478"/>
                    <a:pt x="2096" y="13062"/>
                    <a:pt x="1691" y="17205"/>
                  </a:cubicBezTo>
                  <a:lnTo>
                    <a:pt x="893" y="17205"/>
                  </a:lnTo>
                  <a:cubicBezTo>
                    <a:pt x="738" y="17205"/>
                    <a:pt x="441" y="17265"/>
                    <a:pt x="274" y="17670"/>
                  </a:cubicBezTo>
                  <a:cubicBezTo>
                    <a:pt x="0" y="18372"/>
                    <a:pt x="310" y="19908"/>
                    <a:pt x="834" y="20396"/>
                  </a:cubicBezTo>
                  <a:cubicBezTo>
                    <a:pt x="968" y="20514"/>
                    <a:pt x="1112" y="20575"/>
                    <a:pt x="1253" y="20575"/>
                  </a:cubicBezTo>
                  <a:cubicBezTo>
                    <a:pt x="1325" y="20575"/>
                    <a:pt x="1396" y="20559"/>
                    <a:pt x="1465" y="20527"/>
                  </a:cubicBezTo>
                  <a:cubicBezTo>
                    <a:pt x="1608" y="20456"/>
                    <a:pt x="1822" y="20360"/>
                    <a:pt x="2108" y="17670"/>
                  </a:cubicBezTo>
                  <a:lnTo>
                    <a:pt x="6322" y="17670"/>
                  </a:lnTo>
                  <a:cubicBezTo>
                    <a:pt x="6620" y="20360"/>
                    <a:pt x="6823" y="20456"/>
                    <a:pt x="6965" y="20527"/>
                  </a:cubicBezTo>
                  <a:cubicBezTo>
                    <a:pt x="7037" y="20563"/>
                    <a:pt x="7108" y="20575"/>
                    <a:pt x="7180" y="20575"/>
                  </a:cubicBezTo>
                  <a:cubicBezTo>
                    <a:pt x="7323" y="20575"/>
                    <a:pt x="7465" y="20515"/>
                    <a:pt x="7596" y="20396"/>
                  </a:cubicBezTo>
                  <a:cubicBezTo>
                    <a:pt x="8120" y="19908"/>
                    <a:pt x="8430" y="18372"/>
                    <a:pt x="8156" y="17670"/>
                  </a:cubicBezTo>
                  <a:cubicBezTo>
                    <a:pt x="7989" y="17265"/>
                    <a:pt x="7692" y="17205"/>
                    <a:pt x="7537" y="17205"/>
                  </a:cubicBezTo>
                  <a:lnTo>
                    <a:pt x="6739" y="17205"/>
                  </a:lnTo>
                  <a:cubicBezTo>
                    <a:pt x="6334" y="13062"/>
                    <a:pt x="5930" y="5478"/>
                    <a:pt x="5715" y="227"/>
                  </a:cubicBezTo>
                  <a:cubicBezTo>
                    <a:pt x="5703" y="96"/>
                    <a:pt x="5596" y="1"/>
                    <a:pt x="5465" y="1"/>
                  </a:cubicBezTo>
                  <a:cubicBezTo>
                    <a:pt x="5334" y="1"/>
                    <a:pt x="5239" y="108"/>
                    <a:pt x="5239" y="239"/>
                  </a:cubicBezTo>
                  <a:cubicBezTo>
                    <a:pt x="5251" y="287"/>
                    <a:pt x="5453" y="5228"/>
                    <a:pt x="5751" y="10157"/>
                  </a:cubicBezTo>
                  <a:cubicBezTo>
                    <a:pt x="5953" y="13443"/>
                    <a:pt x="6120" y="15681"/>
                    <a:pt x="6275" y="17205"/>
                  </a:cubicBezTo>
                  <a:lnTo>
                    <a:pt x="2155" y="17205"/>
                  </a:lnTo>
                  <a:cubicBezTo>
                    <a:pt x="2310" y="15681"/>
                    <a:pt x="2489" y="13443"/>
                    <a:pt x="2679" y="10157"/>
                  </a:cubicBezTo>
                  <a:cubicBezTo>
                    <a:pt x="2977" y="5228"/>
                    <a:pt x="3191" y="287"/>
                    <a:pt x="3191" y="239"/>
                  </a:cubicBezTo>
                  <a:cubicBezTo>
                    <a:pt x="3191" y="108"/>
                    <a:pt x="3096" y="1"/>
                    <a:pt x="2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5409600" y="2434950"/>
              <a:ext cx="207175" cy="207200"/>
            </a:xfrm>
            <a:custGeom>
              <a:rect b="b" l="l" r="r" t="t"/>
              <a:pathLst>
                <a:path extrusionOk="0" h="8288" w="8287">
                  <a:moveTo>
                    <a:pt x="4144" y="1"/>
                  </a:moveTo>
                  <a:cubicBezTo>
                    <a:pt x="1858" y="1"/>
                    <a:pt x="0" y="1858"/>
                    <a:pt x="0" y="4144"/>
                  </a:cubicBezTo>
                  <a:cubicBezTo>
                    <a:pt x="0" y="6430"/>
                    <a:pt x="1858" y="8287"/>
                    <a:pt x="4144" y="8287"/>
                  </a:cubicBezTo>
                  <a:cubicBezTo>
                    <a:pt x="6430" y="8287"/>
                    <a:pt x="8287" y="6430"/>
                    <a:pt x="8287" y="4144"/>
                  </a:cubicBezTo>
                  <a:cubicBezTo>
                    <a:pt x="8287" y="1858"/>
                    <a:pt x="6430" y="1"/>
                    <a:pt x="4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5406625" y="2489725"/>
              <a:ext cx="121150" cy="97650"/>
            </a:xfrm>
            <a:custGeom>
              <a:rect b="b" l="l" r="r" t="t"/>
              <a:pathLst>
                <a:path extrusionOk="0" h="3906" w="4846">
                  <a:moveTo>
                    <a:pt x="2643" y="1929"/>
                  </a:moveTo>
                  <a:lnTo>
                    <a:pt x="2870" y="2001"/>
                  </a:lnTo>
                  <a:lnTo>
                    <a:pt x="2655" y="2084"/>
                  </a:lnTo>
                  <a:cubicBezTo>
                    <a:pt x="2645" y="2087"/>
                    <a:pt x="2635" y="2089"/>
                    <a:pt x="2627" y="2089"/>
                  </a:cubicBezTo>
                  <a:cubicBezTo>
                    <a:pt x="2607" y="2089"/>
                    <a:pt x="2592" y="2080"/>
                    <a:pt x="2584" y="2072"/>
                  </a:cubicBezTo>
                  <a:cubicBezTo>
                    <a:pt x="2572" y="2072"/>
                    <a:pt x="2548" y="2048"/>
                    <a:pt x="2548" y="2013"/>
                  </a:cubicBezTo>
                  <a:cubicBezTo>
                    <a:pt x="2548" y="1977"/>
                    <a:pt x="2560" y="1953"/>
                    <a:pt x="2572" y="1953"/>
                  </a:cubicBezTo>
                  <a:cubicBezTo>
                    <a:pt x="2584" y="1941"/>
                    <a:pt x="2596" y="1929"/>
                    <a:pt x="2620" y="1929"/>
                  </a:cubicBezTo>
                  <a:close/>
                  <a:moveTo>
                    <a:pt x="4239" y="0"/>
                  </a:moveTo>
                  <a:lnTo>
                    <a:pt x="95" y="822"/>
                  </a:lnTo>
                  <a:cubicBezTo>
                    <a:pt x="36" y="834"/>
                    <a:pt x="0" y="893"/>
                    <a:pt x="12" y="965"/>
                  </a:cubicBezTo>
                  <a:cubicBezTo>
                    <a:pt x="22" y="1017"/>
                    <a:pt x="69" y="1050"/>
                    <a:pt x="120" y="1050"/>
                  </a:cubicBezTo>
                  <a:cubicBezTo>
                    <a:pt x="128" y="1050"/>
                    <a:pt x="135" y="1050"/>
                    <a:pt x="143" y="1048"/>
                  </a:cubicBezTo>
                  <a:lnTo>
                    <a:pt x="4263" y="227"/>
                  </a:lnTo>
                  <a:cubicBezTo>
                    <a:pt x="4453" y="227"/>
                    <a:pt x="4620" y="381"/>
                    <a:pt x="4620" y="584"/>
                  </a:cubicBezTo>
                  <a:cubicBezTo>
                    <a:pt x="4620" y="1024"/>
                    <a:pt x="4358" y="1405"/>
                    <a:pt x="3953" y="1572"/>
                  </a:cubicBezTo>
                  <a:lnTo>
                    <a:pt x="3227" y="1858"/>
                  </a:lnTo>
                  <a:lnTo>
                    <a:pt x="2703" y="1715"/>
                  </a:lnTo>
                  <a:cubicBezTo>
                    <a:pt x="2672" y="1703"/>
                    <a:pt x="2642" y="1698"/>
                    <a:pt x="2612" y="1698"/>
                  </a:cubicBezTo>
                  <a:cubicBezTo>
                    <a:pt x="2548" y="1698"/>
                    <a:pt x="2486" y="1722"/>
                    <a:pt x="2429" y="1762"/>
                  </a:cubicBezTo>
                  <a:cubicBezTo>
                    <a:pt x="2358" y="1822"/>
                    <a:pt x="2310" y="1917"/>
                    <a:pt x="2310" y="2013"/>
                  </a:cubicBezTo>
                  <a:cubicBezTo>
                    <a:pt x="2310" y="2120"/>
                    <a:pt x="2358" y="2215"/>
                    <a:pt x="2453" y="2274"/>
                  </a:cubicBezTo>
                  <a:cubicBezTo>
                    <a:pt x="2504" y="2304"/>
                    <a:pt x="2565" y="2324"/>
                    <a:pt x="2626" y="2324"/>
                  </a:cubicBezTo>
                  <a:cubicBezTo>
                    <a:pt x="2664" y="2324"/>
                    <a:pt x="2702" y="2316"/>
                    <a:pt x="2739" y="2298"/>
                  </a:cubicBezTo>
                  <a:lnTo>
                    <a:pt x="3239" y="2108"/>
                  </a:lnTo>
                  <a:lnTo>
                    <a:pt x="3846" y="2274"/>
                  </a:lnTo>
                  <a:cubicBezTo>
                    <a:pt x="4298" y="2394"/>
                    <a:pt x="4620" y="2822"/>
                    <a:pt x="4620" y="3286"/>
                  </a:cubicBezTo>
                  <a:lnTo>
                    <a:pt x="4620" y="3322"/>
                  </a:lnTo>
                  <a:cubicBezTo>
                    <a:pt x="4620" y="3513"/>
                    <a:pt x="4453" y="3679"/>
                    <a:pt x="4274" y="3679"/>
                  </a:cubicBezTo>
                  <a:lnTo>
                    <a:pt x="143" y="2929"/>
                  </a:lnTo>
                  <a:cubicBezTo>
                    <a:pt x="137" y="2928"/>
                    <a:pt x="131" y="2927"/>
                    <a:pt x="124" y="2927"/>
                  </a:cubicBezTo>
                  <a:cubicBezTo>
                    <a:pt x="72" y="2927"/>
                    <a:pt x="23" y="2971"/>
                    <a:pt x="12" y="3025"/>
                  </a:cubicBezTo>
                  <a:cubicBezTo>
                    <a:pt x="0" y="3084"/>
                    <a:pt x="36" y="3156"/>
                    <a:pt x="107" y="3167"/>
                  </a:cubicBezTo>
                  <a:lnTo>
                    <a:pt x="4263" y="3906"/>
                  </a:lnTo>
                  <a:cubicBezTo>
                    <a:pt x="4584" y="3906"/>
                    <a:pt x="4846" y="3644"/>
                    <a:pt x="4846" y="3322"/>
                  </a:cubicBezTo>
                  <a:lnTo>
                    <a:pt x="4846" y="3286"/>
                  </a:lnTo>
                  <a:cubicBezTo>
                    <a:pt x="4846" y="2715"/>
                    <a:pt x="4465" y="2203"/>
                    <a:pt x="3905" y="2048"/>
                  </a:cubicBezTo>
                  <a:lnTo>
                    <a:pt x="3596" y="1965"/>
                  </a:lnTo>
                  <a:lnTo>
                    <a:pt x="4036" y="1786"/>
                  </a:lnTo>
                  <a:cubicBezTo>
                    <a:pt x="4525" y="1584"/>
                    <a:pt x="4846" y="1120"/>
                    <a:pt x="4846" y="584"/>
                  </a:cubicBezTo>
                  <a:cubicBezTo>
                    <a:pt x="4846" y="262"/>
                    <a:pt x="4584" y="0"/>
                    <a:pt x="4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5280100" y="2496275"/>
              <a:ext cx="121775" cy="84550"/>
            </a:xfrm>
            <a:custGeom>
              <a:rect b="b" l="l" r="r" t="t"/>
              <a:pathLst>
                <a:path extrusionOk="0" h="3382" w="4871">
                  <a:moveTo>
                    <a:pt x="1" y="0"/>
                  </a:moveTo>
                  <a:lnTo>
                    <a:pt x="1" y="3382"/>
                  </a:lnTo>
                  <a:lnTo>
                    <a:pt x="4871" y="3382"/>
                  </a:lnTo>
                  <a:lnTo>
                    <a:pt x="4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5387875" y="2472450"/>
              <a:ext cx="28000" cy="132200"/>
            </a:xfrm>
            <a:custGeom>
              <a:rect b="b" l="l" r="r" t="t"/>
              <a:pathLst>
                <a:path extrusionOk="0" h="5288" w="1120">
                  <a:moveTo>
                    <a:pt x="0" y="1"/>
                  </a:moveTo>
                  <a:lnTo>
                    <a:pt x="0" y="5287"/>
                  </a:lnTo>
                  <a:lnTo>
                    <a:pt x="1119" y="5287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5296475" y="2046225"/>
              <a:ext cx="206900" cy="207175"/>
            </a:xfrm>
            <a:custGeom>
              <a:rect b="b" l="l" r="r" t="t"/>
              <a:pathLst>
                <a:path extrusionOk="0" h="8287" w="8276">
                  <a:moveTo>
                    <a:pt x="4144" y="0"/>
                  </a:moveTo>
                  <a:cubicBezTo>
                    <a:pt x="1846" y="0"/>
                    <a:pt x="1" y="1857"/>
                    <a:pt x="1" y="4143"/>
                  </a:cubicBezTo>
                  <a:cubicBezTo>
                    <a:pt x="1" y="6429"/>
                    <a:pt x="1846" y="8287"/>
                    <a:pt x="4144" y="8287"/>
                  </a:cubicBezTo>
                  <a:cubicBezTo>
                    <a:pt x="6430" y="8287"/>
                    <a:pt x="8276" y="6429"/>
                    <a:pt x="8276" y="4143"/>
                  </a:cubicBezTo>
                  <a:cubicBezTo>
                    <a:pt x="8276" y="1857"/>
                    <a:pt x="6430" y="0"/>
                    <a:pt x="4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5295300" y="2106075"/>
              <a:ext cx="139325" cy="124125"/>
            </a:xfrm>
            <a:custGeom>
              <a:rect b="b" l="l" r="r" t="t"/>
              <a:pathLst>
                <a:path extrusionOk="0" h="4965" w="5573">
                  <a:moveTo>
                    <a:pt x="3024" y="2511"/>
                  </a:moveTo>
                  <a:lnTo>
                    <a:pt x="2882" y="2702"/>
                  </a:lnTo>
                  <a:cubicBezTo>
                    <a:pt x="2858" y="2738"/>
                    <a:pt x="2834" y="2738"/>
                    <a:pt x="2810" y="2738"/>
                  </a:cubicBezTo>
                  <a:cubicBezTo>
                    <a:pt x="2798" y="2738"/>
                    <a:pt x="2774" y="2726"/>
                    <a:pt x="2751" y="2702"/>
                  </a:cubicBezTo>
                  <a:cubicBezTo>
                    <a:pt x="2739" y="2678"/>
                    <a:pt x="2739" y="2654"/>
                    <a:pt x="2751" y="2631"/>
                  </a:cubicBezTo>
                  <a:cubicBezTo>
                    <a:pt x="2751" y="2619"/>
                    <a:pt x="2762" y="2595"/>
                    <a:pt x="2798" y="2583"/>
                  </a:cubicBezTo>
                  <a:lnTo>
                    <a:pt x="3024" y="2511"/>
                  </a:lnTo>
                  <a:close/>
                  <a:moveTo>
                    <a:pt x="3470" y="0"/>
                  </a:moveTo>
                  <a:cubicBezTo>
                    <a:pt x="3359" y="0"/>
                    <a:pt x="3246" y="30"/>
                    <a:pt x="3143" y="94"/>
                  </a:cubicBezTo>
                  <a:lnTo>
                    <a:pt x="48" y="2964"/>
                  </a:lnTo>
                  <a:cubicBezTo>
                    <a:pt x="0" y="3012"/>
                    <a:pt x="0" y="3083"/>
                    <a:pt x="36" y="3131"/>
                  </a:cubicBezTo>
                  <a:cubicBezTo>
                    <a:pt x="60" y="3154"/>
                    <a:pt x="89" y="3166"/>
                    <a:pt x="119" y="3166"/>
                  </a:cubicBezTo>
                  <a:cubicBezTo>
                    <a:pt x="149" y="3166"/>
                    <a:pt x="179" y="3154"/>
                    <a:pt x="203" y="3131"/>
                  </a:cubicBezTo>
                  <a:lnTo>
                    <a:pt x="3274" y="285"/>
                  </a:lnTo>
                  <a:cubicBezTo>
                    <a:pt x="3338" y="247"/>
                    <a:pt x="3406" y="228"/>
                    <a:pt x="3472" y="228"/>
                  </a:cubicBezTo>
                  <a:cubicBezTo>
                    <a:pt x="3592" y="228"/>
                    <a:pt x="3705" y="289"/>
                    <a:pt x="3774" y="404"/>
                  </a:cubicBezTo>
                  <a:cubicBezTo>
                    <a:pt x="4001" y="773"/>
                    <a:pt x="3977" y="1237"/>
                    <a:pt x="3715" y="1583"/>
                  </a:cubicBezTo>
                  <a:lnTo>
                    <a:pt x="3251" y="2214"/>
                  </a:lnTo>
                  <a:lnTo>
                    <a:pt x="2739" y="2357"/>
                  </a:lnTo>
                  <a:cubicBezTo>
                    <a:pt x="2643" y="2380"/>
                    <a:pt x="2560" y="2452"/>
                    <a:pt x="2524" y="2547"/>
                  </a:cubicBezTo>
                  <a:cubicBezTo>
                    <a:pt x="2489" y="2631"/>
                    <a:pt x="2501" y="2738"/>
                    <a:pt x="2548" y="2821"/>
                  </a:cubicBezTo>
                  <a:cubicBezTo>
                    <a:pt x="2608" y="2904"/>
                    <a:pt x="2703" y="2964"/>
                    <a:pt x="2810" y="2964"/>
                  </a:cubicBezTo>
                  <a:cubicBezTo>
                    <a:pt x="2820" y="2965"/>
                    <a:pt x="2830" y="2966"/>
                    <a:pt x="2840" y="2966"/>
                  </a:cubicBezTo>
                  <a:cubicBezTo>
                    <a:pt x="2927" y="2966"/>
                    <a:pt x="3019" y="2920"/>
                    <a:pt x="3072" y="2845"/>
                  </a:cubicBezTo>
                  <a:lnTo>
                    <a:pt x="3393" y="2416"/>
                  </a:lnTo>
                  <a:lnTo>
                    <a:pt x="4001" y="2238"/>
                  </a:lnTo>
                  <a:cubicBezTo>
                    <a:pt x="4096" y="2210"/>
                    <a:pt x="4193" y="2197"/>
                    <a:pt x="4289" y="2197"/>
                  </a:cubicBezTo>
                  <a:cubicBezTo>
                    <a:pt x="4649" y="2197"/>
                    <a:pt x="4994" y="2383"/>
                    <a:pt x="5191" y="2702"/>
                  </a:cubicBezTo>
                  <a:lnTo>
                    <a:pt x="5203" y="2726"/>
                  </a:lnTo>
                  <a:cubicBezTo>
                    <a:pt x="5298" y="2892"/>
                    <a:pt x="5251" y="3119"/>
                    <a:pt x="5096" y="3214"/>
                  </a:cubicBezTo>
                  <a:lnTo>
                    <a:pt x="1191" y="4738"/>
                  </a:lnTo>
                  <a:cubicBezTo>
                    <a:pt x="1131" y="4762"/>
                    <a:pt x="1096" y="4833"/>
                    <a:pt x="1119" y="4893"/>
                  </a:cubicBezTo>
                  <a:cubicBezTo>
                    <a:pt x="1131" y="4940"/>
                    <a:pt x="1179" y="4964"/>
                    <a:pt x="1227" y="4964"/>
                  </a:cubicBezTo>
                  <a:cubicBezTo>
                    <a:pt x="1238" y="4964"/>
                    <a:pt x="1262" y="4964"/>
                    <a:pt x="1274" y="4952"/>
                  </a:cubicBezTo>
                  <a:lnTo>
                    <a:pt x="5203" y="3416"/>
                  </a:lnTo>
                  <a:cubicBezTo>
                    <a:pt x="5477" y="3250"/>
                    <a:pt x="5572" y="2881"/>
                    <a:pt x="5394" y="2607"/>
                  </a:cubicBezTo>
                  <a:lnTo>
                    <a:pt x="5382" y="2583"/>
                  </a:lnTo>
                  <a:cubicBezTo>
                    <a:pt x="5145" y="2195"/>
                    <a:pt x="4720" y="1965"/>
                    <a:pt x="4274" y="1965"/>
                  </a:cubicBezTo>
                  <a:cubicBezTo>
                    <a:pt x="4160" y="1965"/>
                    <a:pt x="4044" y="1980"/>
                    <a:pt x="3929" y="2011"/>
                  </a:cubicBezTo>
                  <a:lnTo>
                    <a:pt x="3620" y="2107"/>
                  </a:lnTo>
                  <a:lnTo>
                    <a:pt x="3905" y="1726"/>
                  </a:lnTo>
                  <a:cubicBezTo>
                    <a:pt x="4227" y="1297"/>
                    <a:pt x="4251" y="737"/>
                    <a:pt x="3977" y="273"/>
                  </a:cubicBezTo>
                  <a:cubicBezTo>
                    <a:pt x="3862" y="97"/>
                    <a:pt x="3669" y="0"/>
                    <a:pt x="3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5179200" y="2171825"/>
              <a:ext cx="147975" cy="136050"/>
            </a:xfrm>
            <a:custGeom>
              <a:rect b="b" l="l" r="r" t="t"/>
              <a:pathLst>
                <a:path extrusionOk="0" h="5442" w="5919">
                  <a:moveTo>
                    <a:pt x="4156" y="1"/>
                  </a:moveTo>
                  <a:lnTo>
                    <a:pt x="1" y="2548"/>
                  </a:lnTo>
                  <a:lnTo>
                    <a:pt x="1775" y="5442"/>
                  </a:lnTo>
                  <a:lnTo>
                    <a:pt x="5918" y="2894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5258675" y="2144450"/>
              <a:ext cx="92900" cy="127125"/>
            </a:xfrm>
            <a:custGeom>
              <a:rect b="b" l="l" r="r" t="t"/>
              <a:pathLst>
                <a:path extrusionOk="0" h="5085" w="3716">
                  <a:moveTo>
                    <a:pt x="953" y="0"/>
                  </a:moveTo>
                  <a:lnTo>
                    <a:pt x="1" y="584"/>
                  </a:lnTo>
                  <a:lnTo>
                    <a:pt x="2763" y="5084"/>
                  </a:lnTo>
                  <a:lnTo>
                    <a:pt x="3715" y="4501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5055375" y="1795300"/>
              <a:ext cx="207200" cy="207175"/>
            </a:xfrm>
            <a:custGeom>
              <a:rect b="b" l="l" r="r" t="t"/>
              <a:pathLst>
                <a:path extrusionOk="0" h="8287" w="8288">
                  <a:moveTo>
                    <a:pt x="4144" y="0"/>
                  </a:moveTo>
                  <a:cubicBezTo>
                    <a:pt x="1858" y="0"/>
                    <a:pt x="1" y="1858"/>
                    <a:pt x="1" y="4144"/>
                  </a:cubicBezTo>
                  <a:cubicBezTo>
                    <a:pt x="1" y="6430"/>
                    <a:pt x="1858" y="8287"/>
                    <a:pt x="4144" y="8287"/>
                  </a:cubicBezTo>
                  <a:cubicBezTo>
                    <a:pt x="6430" y="8287"/>
                    <a:pt x="8288" y="6430"/>
                    <a:pt x="8288" y="4144"/>
                  </a:cubicBezTo>
                  <a:cubicBezTo>
                    <a:pt x="8288" y="1858"/>
                    <a:pt x="6430" y="0"/>
                    <a:pt x="4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5075325" y="1864475"/>
              <a:ext cx="128325" cy="137700"/>
            </a:xfrm>
            <a:custGeom>
              <a:rect b="b" l="l" r="r" t="t"/>
              <a:pathLst>
                <a:path extrusionOk="0" h="5508" w="5133">
                  <a:moveTo>
                    <a:pt x="2584" y="2543"/>
                  </a:moveTo>
                  <a:lnTo>
                    <a:pt x="2525" y="2770"/>
                  </a:lnTo>
                  <a:cubicBezTo>
                    <a:pt x="2513" y="2805"/>
                    <a:pt x="2489" y="2817"/>
                    <a:pt x="2477" y="2817"/>
                  </a:cubicBezTo>
                  <a:cubicBezTo>
                    <a:pt x="2471" y="2823"/>
                    <a:pt x="2459" y="2826"/>
                    <a:pt x="2446" y="2826"/>
                  </a:cubicBezTo>
                  <a:cubicBezTo>
                    <a:pt x="2432" y="2826"/>
                    <a:pt x="2417" y="2823"/>
                    <a:pt x="2406" y="2817"/>
                  </a:cubicBezTo>
                  <a:cubicBezTo>
                    <a:pt x="2382" y="2793"/>
                    <a:pt x="2370" y="2770"/>
                    <a:pt x="2370" y="2746"/>
                  </a:cubicBezTo>
                  <a:cubicBezTo>
                    <a:pt x="2370" y="2734"/>
                    <a:pt x="2370" y="2710"/>
                    <a:pt x="2406" y="2686"/>
                  </a:cubicBezTo>
                  <a:lnTo>
                    <a:pt x="2584" y="2543"/>
                  </a:lnTo>
                  <a:close/>
                  <a:moveTo>
                    <a:pt x="2226" y="0"/>
                  </a:moveTo>
                  <a:cubicBezTo>
                    <a:pt x="2195" y="0"/>
                    <a:pt x="2163" y="2"/>
                    <a:pt x="2132" y="7"/>
                  </a:cubicBezTo>
                  <a:cubicBezTo>
                    <a:pt x="1977" y="31"/>
                    <a:pt x="1834" y="114"/>
                    <a:pt x="1739" y="269"/>
                  </a:cubicBezTo>
                  <a:lnTo>
                    <a:pt x="24" y="4115"/>
                  </a:lnTo>
                  <a:cubicBezTo>
                    <a:pt x="0" y="4174"/>
                    <a:pt x="24" y="4246"/>
                    <a:pt x="84" y="4270"/>
                  </a:cubicBezTo>
                  <a:cubicBezTo>
                    <a:pt x="100" y="4280"/>
                    <a:pt x="117" y="4284"/>
                    <a:pt x="132" y="4284"/>
                  </a:cubicBezTo>
                  <a:cubicBezTo>
                    <a:pt x="174" y="4284"/>
                    <a:pt x="213" y="4253"/>
                    <a:pt x="239" y="4210"/>
                  </a:cubicBezTo>
                  <a:lnTo>
                    <a:pt x="1941" y="388"/>
                  </a:lnTo>
                  <a:cubicBezTo>
                    <a:pt x="2008" y="285"/>
                    <a:pt x="2119" y="232"/>
                    <a:pt x="2235" y="232"/>
                  </a:cubicBezTo>
                  <a:cubicBezTo>
                    <a:pt x="2306" y="232"/>
                    <a:pt x="2378" y="252"/>
                    <a:pt x="2441" y="293"/>
                  </a:cubicBezTo>
                  <a:cubicBezTo>
                    <a:pt x="2798" y="555"/>
                    <a:pt x="2953" y="984"/>
                    <a:pt x="2858" y="1412"/>
                  </a:cubicBezTo>
                  <a:lnTo>
                    <a:pt x="2667" y="2162"/>
                  </a:lnTo>
                  <a:lnTo>
                    <a:pt x="2251" y="2508"/>
                  </a:lnTo>
                  <a:cubicBezTo>
                    <a:pt x="2179" y="2567"/>
                    <a:pt x="2132" y="2662"/>
                    <a:pt x="2144" y="2758"/>
                  </a:cubicBezTo>
                  <a:cubicBezTo>
                    <a:pt x="2144" y="2853"/>
                    <a:pt x="2191" y="2948"/>
                    <a:pt x="2275" y="3008"/>
                  </a:cubicBezTo>
                  <a:cubicBezTo>
                    <a:pt x="2327" y="3045"/>
                    <a:pt x="2388" y="3063"/>
                    <a:pt x="2450" y="3063"/>
                  </a:cubicBezTo>
                  <a:cubicBezTo>
                    <a:pt x="2487" y="3063"/>
                    <a:pt x="2525" y="3057"/>
                    <a:pt x="2560" y="3043"/>
                  </a:cubicBezTo>
                  <a:cubicBezTo>
                    <a:pt x="2656" y="3008"/>
                    <a:pt x="2727" y="2924"/>
                    <a:pt x="2751" y="2817"/>
                  </a:cubicBezTo>
                  <a:lnTo>
                    <a:pt x="2882" y="2293"/>
                  </a:lnTo>
                  <a:lnTo>
                    <a:pt x="3370" y="1900"/>
                  </a:lnTo>
                  <a:cubicBezTo>
                    <a:pt x="3562" y="1745"/>
                    <a:pt x="3796" y="1668"/>
                    <a:pt x="4031" y="1668"/>
                  </a:cubicBezTo>
                  <a:cubicBezTo>
                    <a:pt x="4246" y="1668"/>
                    <a:pt x="4461" y="1733"/>
                    <a:pt x="4644" y="1865"/>
                  </a:cubicBezTo>
                  <a:lnTo>
                    <a:pt x="4668" y="1877"/>
                  </a:lnTo>
                  <a:cubicBezTo>
                    <a:pt x="4834" y="1996"/>
                    <a:pt x="4870" y="2210"/>
                    <a:pt x="4763" y="2365"/>
                  </a:cubicBezTo>
                  <a:lnTo>
                    <a:pt x="1763" y="5306"/>
                  </a:lnTo>
                  <a:cubicBezTo>
                    <a:pt x="1727" y="5353"/>
                    <a:pt x="1727" y="5425"/>
                    <a:pt x="1763" y="5472"/>
                  </a:cubicBezTo>
                  <a:cubicBezTo>
                    <a:pt x="1786" y="5496"/>
                    <a:pt x="1822" y="5508"/>
                    <a:pt x="1846" y="5508"/>
                  </a:cubicBezTo>
                  <a:cubicBezTo>
                    <a:pt x="1882" y="5508"/>
                    <a:pt x="1905" y="5496"/>
                    <a:pt x="1929" y="5472"/>
                  </a:cubicBezTo>
                  <a:lnTo>
                    <a:pt x="4942" y="2508"/>
                  </a:lnTo>
                  <a:cubicBezTo>
                    <a:pt x="5132" y="2246"/>
                    <a:pt x="5073" y="1877"/>
                    <a:pt x="4799" y="1686"/>
                  </a:cubicBezTo>
                  <a:lnTo>
                    <a:pt x="4787" y="1674"/>
                  </a:lnTo>
                  <a:cubicBezTo>
                    <a:pt x="4559" y="1515"/>
                    <a:pt x="4293" y="1434"/>
                    <a:pt x="4027" y="1434"/>
                  </a:cubicBezTo>
                  <a:cubicBezTo>
                    <a:pt x="3739" y="1434"/>
                    <a:pt x="3451" y="1529"/>
                    <a:pt x="3215" y="1722"/>
                  </a:cubicBezTo>
                  <a:lnTo>
                    <a:pt x="2977" y="1924"/>
                  </a:lnTo>
                  <a:lnTo>
                    <a:pt x="2977" y="1924"/>
                  </a:lnTo>
                  <a:lnTo>
                    <a:pt x="3084" y="1472"/>
                  </a:lnTo>
                  <a:cubicBezTo>
                    <a:pt x="3203" y="948"/>
                    <a:pt x="3013" y="412"/>
                    <a:pt x="2572" y="103"/>
                  </a:cubicBezTo>
                  <a:cubicBezTo>
                    <a:pt x="2468" y="36"/>
                    <a:pt x="2349" y="0"/>
                    <a:pt x="2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4989900" y="1965250"/>
              <a:ext cx="139625" cy="148250"/>
            </a:xfrm>
            <a:custGeom>
              <a:rect b="b" l="l" r="r" t="t"/>
              <a:pathLst>
                <a:path extrusionOk="0" h="5930" w="5585">
                  <a:moveTo>
                    <a:pt x="2822" y="1"/>
                  </a:moveTo>
                  <a:lnTo>
                    <a:pt x="0" y="3977"/>
                  </a:lnTo>
                  <a:lnTo>
                    <a:pt x="2763" y="5930"/>
                  </a:lnTo>
                  <a:lnTo>
                    <a:pt x="5584" y="1965"/>
                  </a:lnTo>
                  <a:lnTo>
                    <a:pt x="28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5032750" y="1940250"/>
              <a:ext cx="124150" cy="99150"/>
            </a:xfrm>
            <a:custGeom>
              <a:rect b="b" l="l" r="r" t="t"/>
              <a:pathLst>
                <a:path extrusionOk="0" h="3966" w="4966">
                  <a:moveTo>
                    <a:pt x="656" y="0"/>
                  </a:moveTo>
                  <a:lnTo>
                    <a:pt x="1" y="917"/>
                  </a:lnTo>
                  <a:lnTo>
                    <a:pt x="4311" y="3965"/>
                  </a:lnTo>
                  <a:lnTo>
                    <a:pt x="4966" y="3048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4662175" y="1955725"/>
              <a:ext cx="650700" cy="813825"/>
            </a:xfrm>
            <a:custGeom>
              <a:rect b="b" l="l" r="r" t="t"/>
              <a:pathLst>
                <a:path extrusionOk="0" h="32553" w="26028">
                  <a:moveTo>
                    <a:pt x="1" y="1"/>
                  </a:moveTo>
                  <a:lnTo>
                    <a:pt x="1" y="12657"/>
                  </a:lnTo>
                  <a:lnTo>
                    <a:pt x="2418" y="12657"/>
                  </a:lnTo>
                  <a:cubicBezTo>
                    <a:pt x="8537" y="12657"/>
                    <a:pt x="13490" y="17610"/>
                    <a:pt x="13490" y="23730"/>
                  </a:cubicBezTo>
                  <a:lnTo>
                    <a:pt x="13490" y="32552"/>
                  </a:lnTo>
                  <a:lnTo>
                    <a:pt x="26028" y="32552"/>
                  </a:lnTo>
                  <a:lnTo>
                    <a:pt x="26028" y="26028"/>
                  </a:lnTo>
                  <a:cubicBezTo>
                    <a:pt x="26028" y="11657"/>
                    <a:pt x="1437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5120275" y="2749275"/>
              <a:ext cx="79200" cy="250350"/>
            </a:xfrm>
            <a:custGeom>
              <a:rect b="b" l="l" r="r" t="t"/>
              <a:pathLst>
                <a:path extrusionOk="0" h="10014" w="3168">
                  <a:moveTo>
                    <a:pt x="1381" y="1"/>
                  </a:moveTo>
                  <a:cubicBezTo>
                    <a:pt x="893" y="1"/>
                    <a:pt x="441" y="24"/>
                    <a:pt x="0" y="60"/>
                  </a:cubicBezTo>
                  <a:lnTo>
                    <a:pt x="0" y="1882"/>
                  </a:lnTo>
                  <a:lnTo>
                    <a:pt x="0" y="10014"/>
                  </a:lnTo>
                  <a:lnTo>
                    <a:pt x="3167" y="10014"/>
                  </a:lnTo>
                  <a:lnTo>
                    <a:pt x="3167" y="1882"/>
                  </a:lnTo>
                  <a:lnTo>
                    <a:pt x="3167" y="108"/>
                  </a:lnTo>
                  <a:cubicBezTo>
                    <a:pt x="2620" y="36"/>
                    <a:pt x="2024" y="1"/>
                    <a:pt x="1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4877675" y="3158250"/>
              <a:ext cx="564375" cy="202150"/>
            </a:xfrm>
            <a:custGeom>
              <a:rect b="b" l="l" r="r" t="t"/>
              <a:pathLst>
                <a:path extrusionOk="0" h="8086" w="22575">
                  <a:moveTo>
                    <a:pt x="1" y="1"/>
                  </a:moveTo>
                  <a:lnTo>
                    <a:pt x="1" y="8085"/>
                  </a:lnTo>
                  <a:lnTo>
                    <a:pt x="22575" y="8085"/>
                  </a:lnTo>
                  <a:lnTo>
                    <a:pt x="225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4919650" y="3359475"/>
              <a:ext cx="485500" cy="801000"/>
            </a:xfrm>
            <a:custGeom>
              <a:rect b="b" l="l" r="r" t="t"/>
              <a:pathLst>
                <a:path extrusionOk="0" h="32040" w="19420">
                  <a:moveTo>
                    <a:pt x="18372" y="1060"/>
                  </a:moveTo>
                  <a:lnTo>
                    <a:pt x="18372" y="22325"/>
                  </a:lnTo>
                  <a:cubicBezTo>
                    <a:pt x="18372" y="27099"/>
                    <a:pt x="14490" y="30980"/>
                    <a:pt x="9716" y="30980"/>
                  </a:cubicBezTo>
                  <a:cubicBezTo>
                    <a:pt x="4942" y="30980"/>
                    <a:pt x="1060" y="27099"/>
                    <a:pt x="1060" y="22325"/>
                  </a:cubicBezTo>
                  <a:lnTo>
                    <a:pt x="1060" y="1060"/>
                  </a:lnTo>
                  <a:close/>
                  <a:moveTo>
                    <a:pt x="1" y="0"/>
                  </a:moveTo>
                  <a:lnTo>
                    <a:pt x="1" y="22325"/>
                  </a:lnTo>
                  <a:cubicBezTo>
                    <a:pt x="1" y="27682"/>
                    <a:pt x="4358" y="32040"/>
                    <a:pt x="9716" y="32040"/>
                  </a:cubicBezTo>
                  <a:cubicBezTo>
                    <a:pt x="15062" y="32040"/>
                    <a:pt x="19420" y="27682"/>
                    <a:pt x="19420" y="22325"/>
                  </a:cubicBezTo>
                  <a:lnTo>
                    <a:pt x="19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5246775" y="3195475"/>
              <a:ext cx="94375" cy="117000"/>
            </a:xfrm>
            <a:custGeom>
              <a:rect b="b" l="l" r="r" t="t"/>
              <a:pathLst>
                <a:path extrusionOk="0" h="4680" w="3775">
                  <a:moveTo>
                    <a:pt x="0" y="0"/>
                  </a:moveTo>
                  <a:lnTo>
                    <a:pt x="0" y="2929"/>
                  </a:lnTo>
                  <a:cubicBezTo>
                    <a:pt x="0" y="3893"/>
                    <a:pt x="786" y="4679"/>
                    <a:pt x="1751" y="4679"/>
                  </a:cubicBezTo>
                  <a:lnTo>
                    <a:pt x="2013" y="4679"/>
                  </a:lnTo>
                  <a:cubicBezTo>
                    <a:pt x="2989" y="4679"/>
                    <a:pt x="3775" y="3893"/>
                    <a:pt x="3775" y="2929"/>
                  </a:cubicBezTo>
                  <a:lnTo>
                    <a:pt x="37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5262850" y="3223150"/>
              <a:ext cx="61925" cy="61625"/>
            </a:xfrm>
            <a:custGeom>
              <a:rect b="b" l="l" r="r" t="t"/>
              <a:pathLst>
                <a:path extrusionOk="0" h="2465" w="2477">
                  <a:moveTo>
                    <a:pt x="1239" y="941"/>
                  </a:moveTo>
                  <a:cubicBezTo>
                    <a:pt x="1405" y="941"/>
                    <a:pt x="1524" y="1072"/>
                    <a:pt x="1524" y="1227"/>
                  </a:cubicBezTo>
                  <a:cubicBezTo>
                    <a:pt x="1524" y="1393"/>
                    <a:pt x="1405" y="1512"/>
                    <a:pt x="1239" y="1512"/>
                  </a:cubicBezTo>
                  <a:cubicBezTo>
                    <a:pt x="1084" y="1512"/>
                    <a:pt x="953" y="1393"/>
                    <a:pt x="953" y="1227"/>
                  </a:cubicBezTo>
                  <a:cubicBezTo>
                    <a:pt x="953" y="1072"/>
                    <a:pt x="1084" y="941"/>
                    <a:pt x="1239" y="941"/>
                  </a:cubicBezTo>
                  <a:close/>
                  <a:moveTo>
                    <a:pt x="1132" y="0"/>
                  </a:moveTo>
                  <a:lnTo>
                    <a:pt x="1132" y="500"/>
                  </a:lnTo>
                  <a:cubicBezTo>
                    <a:pt x="1012" y="524"/>
                    <a:pt x="905" y="572"/>
                    <a:pt x="810" y="643"/>
                  </a:cubicBezTo>
                  <a:lnTo>
                    <a:pt x="441" y="286"/>
                  </a:lnTo>
                  <a:lnTo>
                    <a:pt x="286" y="429"/>
                  </a:lnTo>
                  <a:lnTo>
                    <a:pt x="655" y="798"/>
                  </a:lnTo>
                  <a:cubicBezTo>
                    <a:pt x="584" y="893"/>
                    <a:pt x="536" y="1000"/>
                    <a:pt x="512" y="1119"/>
                  </a:cubicBezTo>
                  <a:lnTo>
                    <a:pt x="0" y="1119"/>
                  </a:lnTo>
                  <a:lnTo>
                    <a:pt x="0" y="1346"/>
                  </a:lnTo>
                  <a:lnTo>
                    <a:pt x="512" y="1346"/>
                  </a:lnTo>
                  <a:cubicBezTo>
                    <a:pt x="536" y="1465"/>
                    <a:pt x="584" y="1572"/>
                    <a:pt x="655" y="1667"/>
                  </a:cubicBezTo>
                  <a:lnTo>
                    <a:pt x="286" y="2036"/>
                  </a:lnTo>
                  <a:lnTo>
                    <a:pt x="441" y="2179"/>
                  </a:lnTo>
                  <a:lnTo>
                    <a:pt x="810" y="1822"/>
                  </a:lnTo>
                  <a:cubicBezTo>
                    <a:pt x="905" y="1893"/>
                    <a:pt x="1012" y="1941"/>
                    <a:pt x="1132" y="1953"/>
                  </a:cubicBezTo>
                  <a:lnTo>
                    <a:pt x="1132" y="2465"/>
                  </a:lnTo>
                  <a:lnTo>
                    <a:pt x="1346" y="2465"/>
                  </a:lnTo>
                  <a:lnTo>
                    <a:pt x="1346" y="1953"/>
                  </a:lnTo>
                  <a:cubicBezTo>
                    <a:pt x="1477" y="1941"/>
                    <a:pt x="1584" y="1893"/>
                    <a:pt x="1679" y="1822"/>
                  </a:cubicBezTo>
                  <a:lnTo>
                    <a:pt x="2036" y="2179"/>
                  </a:lnTo>
                  <a:lnTo>
                    <a:pt x="2191" y="2036"/>
                  </a:lnTo>
                  <a:lnTo>
                    <a:pt x="1834" y="1667"/>
                  </a:lnTo>
                  <a:cubicBezTo>
                    <a:pt x="1905" y="1572"/>
                    <a:pt x="1953" y="1465"/>
                    <a:pt x="1965" y="1346"/>
                  </a:cubicBezTo>
                  <a:lnTo>
                    <a:pt x="2477" y="1346"/>
                  </a:lnTo>
                  <a:lnTo>
                    <a:pt x="2477" y="1119"/>
                  </a:lnTo>
                  <a:lnTo>
                    <a:pt x="1965" y="1119"/>
                  </a:lnTo>
                  <a:cubicBezTo>
                    <a:pt x="1953" y="1000"/>
                    <a:pt x="1905" y="893"/>
                    <a:pt x="1834" y="798"/>
                  </a:cubicBezTo>
                  <a:lnTo>
                    <a:pt x="2191" y="429"/>
                  </a:lnTo>
                  <a:lnTo>
                    <a:pt x="2036" y="286"/>
                  </a:lnTo>
                  <a:lnTo>
                    <a:pt x="1679" y="643"/>
                  </a:lnTo>
                  <a:cubicBezTo>
                    <a:pt x="1584" y="572"/>
                    <a:pt x="1477" y="524"/>
                    <a:pt x="1346" y="500"/>
                  </a:cubicBezTo>
                  <a:lnTo>
                    <a:pt x="13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4965500" y="3195475"/>
              <a:ext cx="94375" cy="117000"/>
            </a:xfrm>
            <a:custGeom>
              <a:rect b="b" l="l" r="r" t="t"/>
              <a:pathLst>
                <a:path extrusionOk="0" h="4680" w="3775">
                  <a:moveTo>
                    <a:pt x="0" y="0"/>
                  </a:moveTo>
                  <a:lnTo>
                    <a:pt x="0" y="2929"/>
                  </a:lnTo>
                  <a:cubicBezTo>
                    <a:pt x="0" y="3893"/>
                    <a:pt x="786" y="4679"/>
                    <a:pt x="1750" y="4679"/>
                  </a:cubicBezTo>
                  <a:lnTo>
                    <a:pt x="2024" y="4679"/>
                  </a:lnTo>
                  <a:cubicBezTo>
                    <a:pt x="2989" y="4679"/>
                    <a:pt x="3774" y="3893"/>
                    <a:pt x="3774" y="2929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4981575" y="3223150"/>
              <a:ext cx="61925" cy="61625"/>
            </a:xfrm>
            <a:custGeom>
              <a:rect b="b" l="l" r="r" t="t"/>
              <a:pathLst>
                <a:path extrusionOk="0" h="2465" w="2477">
                  <a:moveTo>
                    <a:pt x="1238" y="941"/>
                  </a:moveTo>
                  <a:cubicBezTo>
                    <a:pt x="1405" y="941"/>
                    <a:pt x="1524" y="1072"/>
                    <a:pt x="1524" y="1227"/>
                  </a:cubicBezTo>
                  <a:cubicBezTo>
                    <a:pt x="1524" y="1393"/>
                    <a:pt x="1405" y="1512"/>
                    <a:pt x="1238" y="1512"/>
                  </a:cubicBezTo>
                  <a:cubicBezTo>
                    <a:pt x="1083" y="1512"/>
                    <a:pt x="953" y="1393"/>
                    <a:pt x="953" y="1227"/>
                  </a:cubicBezTo>
                  <a:cubicBezTo>
                    <a:pt x="953" y="1072"/>
                    <a:pt x="1083" y="941"/>
                    <a:pt x="1238" y="941"/>
                  </a:cubicBezTo>
                  <a:close/>
                  <a:moveTo>
                    <a:pt x="1131" y="0"/>
                  </a:moveTo>
                  <a:lnTo>
                    <a:pt x="1131" y="500"/>
                  </a:lnTo>
                  <a:cubicBezTo>
                    <a:pt x="1012" y="524"/>
                    <a:pt x="905" y="572"/>
                    <a:pt x="810" y="643"/>
                  </a:cubicBezTo>
                  <a:lnTo>
                    <a:pt x="441" y="286"/>
                  </a:lnTo>
                  <a:lnTo>
                    <a:pt x="298" y="429"/>
                  </a:lnTo>
                  <a:lnTo>
                    <a:pt x="655" y="798"/>
                  </a:lnTo>
                  <a:cubicBezTo>
                    <a:pt x="583" y="893"/>
                    <a:pt x="536" y="1000"/>
                    <a:pt x="512" y="1119"/>
                  </a:cubicBezTo>
                  <a:lnTo>
                    <a:pt x="0" y="1119"/>
                  </a:lnTo>
                  <a:lnTo>
                    <a:pt x="0" y="1346"/>
                  </a:lnTo>
                  <a:lnTo>
                    <a:pt x="512" y="1346"/>
                  </a:lnTo>
                  <a:cubicBezTo>
                    <a:pt x="536" y="1465"/>
                    <a:pt x="583" y="1572"/>
                    <a:pt x="655" y="1667"/>
                  </a:cubicBezTo>
                  <a:lnTo>
                    <a:pt x="298" y="2036"/>
                  </a:lnTo>
                  <a:lnTo>
                    <a:pt x="441" y="2179"/>
                  </a:lnTo>
                  <a:lnTo>
                    <a:pt x="810" y="1822"/>
                  </a:lnTo>
                  <a:cubicBezTo>
                    <a:pt x="905" y="1893"/>
                    <a:pt x="1012" y="1941"/>
                    <a:pt x="1131" y="1953"/>
                  </a:cubicBezTo>
                  <a:lnTo>
                    <a:pt x="1131" y="2465"/>
                  </a:lnTo>
                  <a:lnTo>
                    <a:pt x="1345" y="2465"/>
                  </a:lnTo>
                  <a:lnTo>
                    <a:pt x="1345" y="1953"/>
                  </a:lnTo>
                  <a:cubicBezTo>
                    <a:pt x="1476" y="1941"/>
                    <a:pt x="1584" y="1893"/>
                    <a:pt x="1679" y="1822"/>
                  </a:cubicBezTo>
                  <a:lnTo>
                    <a:pt x="2036" y="2179"/>
                  </a:lnTo>
                  <a:lnTo>
                    <a:pt x="2191" y="2036"/>
                  </a:lnTo>
                  <a:lnTo>
                    <a:pt x="1834" y="1667"/>
                  </a:lnTo>
                  <a:cubicBezTo>
                    <a:pt x="1905" y="1572"/>
                    <a:pt x="1953" y="1465"/>
                    <a:pt x="1965" y="1346"/>
                  </a:cubicBezTo>
                  <a:lnTo>
                    <a:pt x="2477" y="1346"/>
                  </a:lnTo>
                  <a:lnTo>
                    <a:pt x="2477" y="1119"/>
                  </a:lnTo>
                  <a:lnTo>
                    <a:pt x="1965" y="1119"/>
                  </a:lnTo>
                  <a:cubicBezTo>
                    <a:pt x="1953" y="1000"/>
                    <a:pt x="1905" y="893"/>
                    <a:pt x="1834" y="798"/>
                  </a:cubicBezTo>
                  <a:lnTo>
                    <a:pt x="2191" y="429"/>
                  </a:lnTo>
                  <a:lnTo>
                    <a:pt x="2036" y="286"/>
                  </a:lnTo>
                  <a:lnTo>
                    <a:pt x="1679" y="643"/>
                  </a:lnTo>
                  <a:cubicBezTo>
                    <a:pt x="1584" y="572"/>
                    <a:pt x="1476" y="524"/>
                    <a:pt x="1345" y="500"/>
                  </a:cubicBezTo>
                  <a:lnTo>
                    <a:pt x="1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4884525" y="3491625"/>
              <a:ext cx="555750" cy="24150"/>
            </a:xfrm>
            <a:custGeom>
              <a:rect b="b" l="l" r="r" t="t"/>
              <a:pathLst>
                <a:path extrusionOk="0" h="966" w="22230">
                  <a:moveTo>
                    <a:pt x="477" y="1"/>
                  </a:moveTo>
                  <a:cubicBezTo>
                    <a:pt x="215" y="1"/>
                    <a:pt x="1" y="215"/>
                    <a:pt x="1" y="489"/>
                  </a:cubicBezTo>
                  <a:cubicBezTo>
                    <a:pt x="1" y="751"/>
                    <a:pt x="215" y="965"/>
                    <a:pt x="477" y="965"/>
                  </a:cubicBezTo>
                  <a:lnTo>
                    <a:pt x="21753" y="965"/>
                  </a:lnTo>
                  <a:cubicBezTo>
                    <a:pt x="22015" y="965"/>
                    <a:pt x="22230" y="751"/>
                    <a:pt x="22230" y="489"/>
                  </a:cubicBezTo>
                  <a:cubicBezTo>
                    <a:pt x="22230" y="215"/>
                    <a:pt x="22015" y="1"/>
                    <a:pt x="21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4884525" y="3619925"/>
              <a:ext cx="555750" cy="23825"/>
            </a:xfrm>
            <a:custGeom>
              <a:rect b="b" l="l" r="r" t="t"/>
              <a:pathLst>
                <a:path extrusionOk="0" h="953" w="22230">
                  <a:moveTo>
                    <a:pt x="513" y="0"/>
                  </a:moveTo>
                  <a:cubicBezTo>
                    <a:pt x="227" y="0"/>
                    <a:pt x="1" y="215"/>
                    <a:pt x="1" y="477"/>
                  </a:cubicBezTo>
                  <a:cubicBezTo>
                    <a:pt x="1" y="738"/>
                    <a:pt x="227" y="953"/>
                    <a:pt x="513" y="953"/>
                  </a:cubicBezTo>
                  <a:lnTo>
                    <a:pt x="21718" y="953"/>
                  </a:lnTo>
                  <a:cubicBezTo>
                    <a:pt x="22003" y="953"/>
                    <a:pt x="22230" y="738"/>
                    <a:pt x="22230" y="477"/>
                  </a:cubicBezTo>
                  <a:cubicBezTo>
                    <a:pt x="22230" y="215"/>
                    <a:pt x="22003" y="0"/>
                    <a:pt x="21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4884525" y="3747900"/>
              <a:ext cx="555750" cy="24150"/>
            </a:xfrm>
            <a:custGeom>
              <a:rect b="b" l="l" r="r" t="t"/>
              <a:pathLst>
                <a:path extrusionOk="0" h="966" w="22230">
                  <a:moveTo>
                    <a:pt x="513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51"/>
                    <a:pt x="227" y="965"/>
                    <a:pt x="513" y="965"/>
                  </a:cubicBezTo>
                  <a:lnTo>
                    <a:pt x="21718" y="965"/>
                  </a:lnTo>
                  <a:cubicBezTo>
                    <a:pt x="22003" y="965"/>
                    <a:pt x="22230" y="751"/>
                    <a:pt x="22230" y="489"/>
                  </a:cubicBezTo>
                  <a:cubicBezTo>
                    <a:pt x="22230" y="215"/>
                    <a:pt x="22003" y="1"/>
                    <a:pt x="21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4884525" y="3876200"/>
              <a:ext cx="555750" cy="24125"/>
            </a:xfrm>
            <a:custGeom>
              <a:rect b="b" l="l" r="r" t="t"/>
              <a:pathLst>
                <a:path extrusionOk="0" h="965" w="22230">
                  <a:moveTo>
                    <a:pt x="513" y="1"/>
                  </a:moveTo>
                  <a:cubicBezTo>
                    <a:pt x="227" y="1"/>
                    <a:pt x="1" y="215"/>
                    <a:pt x="1" y="477"/>
                  </a:cubicBezTo>
                  <a:cubicBezTo>
                    <a:pt x="1" y="739"/>
                    <a:pt x="227" y="965"/>
                    <a:pt x="513" y="965"/>
                  </a:cubicBezTo>
                  <a:lnTo>
                    <a:pt x="21718" y="965"/>
                  </a:lnTo>
                  <a:cubicBezTo>
                    <a:pt x="22003" y="965"/>
                    <a:pt x="22230" y="739"/>
                    <a:pt x="22230" y="477"/>
                  </a:cubicBezTo>
                  <a:cubicBezTo>
                    <a:pt x="22230" y="215"/>
                    <a:pt x="22003" y="1"/>
                    <a:pt x="21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4884525" y="4004200"/>
              <a:ext cx="555750" cy="24125"/>
            </a:xfrm>
            <a:custGeom>
              <a:rect b="b" l="l" r="r" t="t"/>
              <a:pathLst>
                <a:path extrusionOk="0" h="965" w="22230">
                  <a:moveTo>
                    <a:pt x="477" y="0"/>
                  </a:moveTo>
                  <a:cubicBezTo>
                    <a:pt x="215" y="0"/>
                    <a:pt x="1" y="215"/>
                    <a:pt x="1" y="488"/>
                  </a:cubicBezTo>
                  <a:cubicBezTo>
                    <a:pt x="1" y="750"/>
                    <a:pt x="215" y="965"/>
                    <a:pt x="477" y="965"/>
                  </a:cubicBezTo>
                  <a:lnTo>
                    <a:pt x="21753" y="965"/>
                  </a:lnTo>
                  <a:cubicBezTo>
                    <a:pt x="22015" y="965"/>
                    <a:pt x="22230" y="750"/>
                    <a:pt x="22230" y="488"/>
                  </a:cubicBezTo>
                  <a:cubicBezTo>
                    <a:pt x="22230" y="215"/>
                    <a:pt x="22015" y="0"/>
                    <a:pt x="21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5297975" y="3372575"/>
              <a:ext cx="24125" cy="774825"/>
            </a:xfrm>
            <a:custGeom>
              <a:rect b="b" l="l" r="r" t="t"/>
              <a:pathLst>
                <a:path extrusionOk="0" h="30993" w="965">
                  <a:moveTo>
                    <a:pt x="0" y="0"/>
                  </a:moveTo>
                  <a:lnTo>
                    <a:pt x="0" y="30504"/>
                  </a:lnTo>
                  <a:cubicBezTo>
                    <a:pt x="0" y="30778"/>
                    <a:pt x="215" y="30992"/>
                    <a:pt x="489" y="30992"/>
                  </a:cubicBezTo>
                  <a:cubicBezTo>
                    <a:pt x="750" y="30992"/>
                    <a:pt x="965" y="30778"/>
                    <a:pt x="965" y="30504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5002700" y="3372575"/>
              <a:ext cx="24125" cy="774825"/>
            </a:xfrm>
            <a:custGeom>
              <a:rect b="b" l="l" r="r" t="t"/>
              <a:pathLst>
                <a:path extrusionOk="0" h="30993" w="965">
                  <a:moveTo>
                    <a:pt x="0" y="0"/>
                  </a:moveTo>
                  <a:lnTo>
                    <a:pt x="0" y="30504"/>
                  </a:lnTo>
                  <a:cubicBezTo>
                    <a:pt x="0" y="30778"/>
                    <a:pt x="215" y="30992"/>
                    <a:pt x="489" y="30992"/>
                  </a:cubicBezTo>
                  <a:cubicBezTo>
                    <a:pt x="750" y="30992"/>
                    <a:pt x="965" y="30778"/>
                    <a:pt x="965" y="30504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5155400" y="3372575"/>
              <a:ext cx="24125" cy="815900"/>
            </a:xfrm>
            <a:custGeom>
              <a:rect b="b" l="l" r="r" t="t"/>
              <a:pathLst>
                <a:path extrusionOk="0" h="32636" w="965">
                  <a:moveTo>
                    <a:pt x="0" y="0"/>
                  </a:moveTo>
                  <a:lnTo>
                    <a:pt x="0" y="32147"/>
                  </a:lnTo>
                  <a:cubicBezTo>
                    <a:pt x="0" y="32421"/>
                    <a:pt x="215" y="32635"/>
                    <a:pt x="488" y="32635"/>
                  </a:cubicBezTo>
                  <a:cubicBezTo>
                    <a:pt x="750" y="32635"/>
                    <a:pt x="965" y="32421"/>
                    <a:pt x="965" y="32147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4877675" y="2955850"/>
              <a:ext cx="564375" cy="202425"/>
            </a:xfrm>
            <a:custGeom>
              <a:rect b="b" l="l" r="r" t="t"/>
              <a:pathLst>
                <a:path extrusionOk="0" h="8097" w="22575">
                  <a:moveTo>
                    <a:pt x="1" y="1"/>
                  </a:moveTo>
                  <a:lnTo>
                    <a:pt x="1" y="8097"/>
                  </a:lnTo>
                  <a:lnTo>
                    <a:pt x="22575" y="8097"/>
                  </a:lnTo>
                  <a:lnTo>
                    <a:pt x="22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4877675" y="3158250"/>
              <a:ext cx="564375" cy="44075"/>
            </a:xfrm>
            <a:custGeom>
              <a:rect b="b" l="l" r="r" t="t"/>
              <a:pathLst>
                <a:path extrusionOk="0" h="1763" w="22575">
                  <a:moveTo>
                    <a:pt x="1" y="1"/>
                  </a:moveTo>
                  <a:lnTo>
                    <a:pt x="1" y="1763"/>
                  </a:lnTo>
                  <a:lnTo>
                    <a:pt x="22575" y="1763"/>
                  </a:lnTo>
                  <a:lnTo>
                    <a:pt x="225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4900600" y="3171350"/>
              <a:ext cx="524200" cy="17600"/>
            </a:xfrm>
            <a:custGeom>
              <a:rect b="b" l="l" r="r" t="t"/>
              <a:pathLst>
                <a:path extrusionOk="0" h="704" w="20968">
                  <a:moveTo>
                    <a:pt x="346" y="1"/>
                  </a:moveTo>
                  <a:cubicBezTo>
                    <a:pt x="155" y="1"/>
                    <a:pt x="1" y="155"/>
                    <a:pt x="1" y="358"/>
                  </a:cubicBezTo>
                  <a:cubicBezTo>
                    <a:pt x="1" y="548"/>
                    <a:pt x="155" y="703"/>
                    <a:pt x="346" y="703"/>
                  </a:cubicBezTo>
                  <a:lnTo>
                    <a:pt x="405" y="703"/>
                  </a:lnTo>
                  <a:cubicBezTo>
                    <a:pt x="596" y="703"/>
                    <a:pt x="751" y="548"/>
                    <a:pt x="751" y="358"/>
                  </a:cubicBezTo>
                  <a:cubicBezTo>
                    <a:pt x="751" y="155"/>
                    <a:pt x="596" y="1"/>
                    <a:pt x="405" y="1"/>
                  </a:cubicBezTo>
                  <a:close/>
                  <a:moveTo>
                    <a:pt x="2036" y="1"/>
                  </a:moveTo>
                  <a:cubicBezTo>
                    <a:pt x="1846" y="1"/>
                    <a:pt x="1691" y="155"/>
                    <a:pt x="1691" y="358"/>
                  </a:cubicBezTo>
                  <a:cubicBezTo>
                    <a:pt x="1691" y="548"/>
                    <a:pt x="1846" y="703"/>
                    <a:pt x="2036" y="703"/>
                  </a:cubicBezTo>
                  <a:lnTo>
                    <a:pt x="2084" y="703"/>
                  </a:lnTo>
                  <a:cubicBezTo>
                    <a:pt x="2275" y="703"/>
                    <a:pt x="2441" y="548"/>
                    <a:pt x="2441" y="358"/>
                  </a:cubicBezTo>
                  <a:cubicBezTo>
                    <a:pt x="2441" y="155"/>
                    <a:pt x="2275" y="1"/>
                    <a:pt x="2084" y="1"/>
                  </a:cubicBezTo>
                  <a:close/>
                  <a:moveTo>
                    <a:pt x="3715" y="1"/>
                  </a:moveTo>
                  <a:cubicBezTo>
                    <a:pt x="3525" y="1"/>
                    <a:pt x="3370" y="155"/>
                    <a:pt x="3370" y="358"/>
                  </a:cubicBezTo>
                  <a:cubicBezTo>
                    <a:pt x="3370" y="548"/>
                    <a:pt x="3525" y="703"/>
                    <a:pt x="3715" y="703"/>
                  </a:cubicBezTo>
                  <a:lnTo>
                    <a:pt x="3775" y="703"/>
                  </a:lnTo>
                  <a:cubicBezTo>
                    <a:pt x="3965" y="703"/>
                    <a:pt x="4120" y="548"/>
                    <a:pt x="4120" y="358"/>
                  </a:cubicBezTo>
                  <a:cubicBezTo>
                    <a:pt x="4120" y="155"/>
                    <a:pt x="3965" y="1"/>
                    <a:pt x="3775" y="1"/>
                  </a:cubicBezTo>
                  <a:close/>
                  <a:moveTo>
                    <a:pt x="5406" y="1"/>
                  </a:moveTo>
                  <a:cubicBezTo>
                    <a:pt x="5215" y="1"/>
                    <a:pt x="5049" y="155"/>
                    <a:pt x="5049" y="358"/>
                  </a:cubicBezTo>
                  <a:cubicBezTo>
                    <a:pt x="5049" y="548"/>
                    <a:pt x="5215" y="703"/>
                    <a:pt x="5406" y="703"/>
                  </a:cubicBezTo>
                  <a:lnTo>
                    <a:pt x="5454" y="703"/>
                  </a:lnTo>
                  <a:cubicBezTo>
                    <a:pt x="5644" y="703"/>
                    <a:pt x="5811" y="548"/>
                    <a:pt x="5811" y="358"/>
                  </a:cubicBezTo>
                  <a:cubicBezTo>
                    <a:pt x="5811" y="155"/>
                    <a:pt x="5644" y="1"/>
                    <a:pt x="5454" y="1"/>
                  </a:cubicBezTo>
                  <a:close/>
                  <a:moveTo>
                    <a:pt x="7085" y="1"/>
                  </a:moveTo>
                  <a:cubicBezTo>
                    <a:pt x="6894" y="1"/>
                    <a:pt x="6739" y="155"/>
                    <a:pt x="6739" y="358"/>
                  </a:cubicBezTo>
                  <a:cubicBezTo>
                    <a:pt x="6739" y="548"/>
                    <a:pt x="6894" y="703"/>
                    <a:pt x="7085" y="703"/>
                  </a:cubicBezTo>
                  <a:lnTo>
                    <a:pt x="7144" y="703"/>
                  </a:lnTo>
                  <a:cubicBezTo>
                    <a:pt x="7335" y="703"/>
                    <a:pt x="7490" y="548"/>
                    <a:pt x="7490" y="358"/>
                  </a:cubicBezTo>
                  <a:cubicBezTo>
                    <a:pt x="7490" y="155"/>
                    <a:pt x="7335" y="1"/>
                    <a:pt x="7144" y="1"/>
                  </a:cubicBezTo>
                  <a:close/>
                  <a:moveTo>
                    <a:pt x="8775" y="1"/>
                  </a:moveTo>
                  <a:cubicBezTo>
                    <a:pt x="8585" y="1"/>
                    <a:pt x="8418" y="155"/>
                    <a:pt x="8418" y="358"/>
                  </a:cubicBezTo>
                  <a:cubicBezTo>
                    <a:pt x="8418" y="548"/>
                    <a:pt x="8585" y="703"/>
                    <a:pt x="8775" y="703"/>
                  </a:cubicBezTo>
                  <a:lnTo>
                    <a:pt x="8823" y="703"/>
                  </a:lnTo>
                  <a:cubicBezTo>
                    <a:pt x="9014" y="703"/>
                    <a:pt x="9180" y="548"/>
                    <a:pt x="9180" y="358"/>
                  </a:cubicBezTo>
                  <a:cubicBezTo>
                    <a:pt x="9180" y="155"/>
                    <a:pt x="9014" y="1"/>
                    <a:pt x="8823" y="1"/>
                  </a:cubicBezTo>
                  <a:close/>
                  <a:moveTo>
                    <a:pt x="10454" y="1"/>
                  </a:moveTo>
                  <a:cubicBezTo>
                    <a:pt x="10264" y="1"/>
                    <a:pt x="10109" y="155"/>
                    <a:pt x="10109" y="358"/>
                  </a:cubicBezTo>
                  <a:cubicBezTo>
                    <a:pt x="10109" y="548"/>
                    <a:pt x="10264" y="703"/>
                    <a:pt x="10454" y="703"/>
                  </a:cubicBezTo>
                  <a:lnTo>
                    <a:pt x="10514" y="703"/>
                  </a:lnTo>
                  <a:cubicBezTo>
                    <a:pt x="10704" y="703"/>
                    <a:pt x="10859" y="548"/>
                    <a:pt x="10859" y="358"/>
                  </a:cubicBezTo>
                  <a:cubicBezTo>
                    <a:pt x="10859" y="155"/>
                    <a:pt x="10704" y="1"/>
                    <a:pt x="10514" y="1"/>
                  </a:cubicBezTo>
                  <a:close/>
                  <a:moveTo>
                    <a:pt x="12145" y="1"/>
                  </a:moveTo>
                  <a:cubicBezTo>
                    <a:pt x="11954" y="1"/>
                    <a:pt x="11788" y="155"/>
                    <a:pt x="11788" y="358"/>
                  </a:cubicBezTo>
                  <a:cubicBezTo>
                    <a:pt x="11788" y="548"/>
                    <a:pt x="11954" y="703"/>
                    <a:pt x="12145" y="703"/>
                  </a:cubicBezTo>
                  <a:lnTo>
                    <a:pt x="12193" y="703"/>
                  </a:lnTo>
                  <a:cubicBezTo>
                    <a:pt x="12383" y="703"/>
                    <a:pt x="12538" y="548"/>
                    <a:pt x="12538" y="358"/>
                  </a:cubicBezTo>
                  <a:cubicBezTo>
                    <a:pt x="12538" y="155"/>
                    <a:pt x="12383" y="1"/>
                    <a:pt x="12193" y="1"/>
                  </a:cubicBezTo>
                  <a:close/>
                  <a:moveTo>
                    <a:pt x="13824" y="1"/>
                  </a:moveTo>
                  <a:cubicBezTo>
                    <a:pt x="13633" y="1"/>
                    <a:pt x="13478" y="155"/>
                    <a:pt x="13478" y="358"/>
                  </a:cubicBezTo>
                  <a:cubicBezTo>
                    <a:pt x="13478" y="548"/>
                    <a:pt x="13633" y="703"/>
                    <a:pt x="13824" y="703"/>
                  </a:cubicBezTo>
                  <a:lnTo>
                    <a:pt x="13883" y="703"/>
                  </a:lnTo>
                  <a:cubicBezTo>
                    <a:pt x="14074" y="703"/>
                    <a:pt x="14228" y="548"/>
                    <a:pt x="14228" y="358"/>
                  </a:cubicBezTo>
                  <a:cubicBezTo>
                    <a:pt x="14228" y="155"/>
                    <a:pt x="14074" y="1"/>
                    <a:pt x="13883" y="1"/>
                  </a:cubicBezTo>
                  <a:close/>
                  <a:moveTo>
                    <a:pt x="15514" y="1"/>
                  </a:moveTo>
                  <a:cubicBezTo>
                    <a:pt x="15324" y="1"/>
                    <a:pt x="15157" y="155"/>
                    <a:pt x="15157" y="358"/>
                  </a:cubicBezTo>
                  <a:cubicBezTo>
                    <a:pt x="15157" y="548"/>
                    <a:pt x="15324" y="703"/>
                    <a:pt x="15514" y="703"/>
                  </a:cubicBezTo>
                  <a:lnTo>
                    <a:pt x="15562" y="703"/>
                  </a:lnTo>
                  <a:cubicBezTo>
                    <a:pt x="15752" y="703"/>
                    <a:pt x="15907" y="548"/>
                    <a:pt x="15907" y="358"/>
                  </a:cubicBezTo>
                  <a:cubicBezTo>
                    <a:pt x="15907" y="155"/>
                    <a:pt x="15752" y="1"/>
                    <a:pt x="15562" y="1"/>
                  </a:cubicBezTo>
                  <a:close/>
                  <a:moveTo>
                    <a:pt x="17193" y="1"/>
                  </a:moveTo>
                  <a:cubicBezTo>
                    <a:pt x="17003" y="1"/>
                    <a:pt x="16848" y="155"/>
                    <a:pt x="16848" y="358"/>
                  </a:cubicBezTo>
                  <a:cubicBezTo>
                    <a:pt x="16848" y="548"/>
                    <a:pt x="17003" y="703"/>
                    <a:pt x="17193" y="703"/>
                  </a:cubicBezTo>
                  <a:lnTo>
                    <a:pt x="17253" y="703"/>
                  </a:lnTo>
                  <a:cubicBezTo>
                    <a:pt x="17443" y="703"/>
                    <a:pt x="17598" y="548"/>
                    <a:pt x="17598" y="358"/>
                  </a:cubicBezTo>
                  <a:cubicBezTo>
                    <a:pt x="17598" y="155"/>
                    <a:pt x="17443" y="1"/>
                    <a:pt x="17253" y="1"/>
                  </a:cubicBezTo>
                  <a:close/>
                  <a:moveTo>
                    <a:pt x="18884" y="1"/>
                  </a:moveTo>
                  <a:cubicBezTo>
                    <a:pt x="18681" y="1"/>
                    <a:pt x="18527" y="155"/>
                    <a:pt x="18527" y="358"/>
                  </a:cubicBezTo>
                  <a:cubicBezTo>
                    <a:pt x="18527" y="548"/>
                    <a:pt x="18681" y="703"/>
                    <a:pt x="18884" y="703"/>
                  </a:cubicBezTo>
                  <a:lnTo>
                    <a:pt x="18931" y="703"/>
                  </a:lnTo>
                  <a:cubicBezTo>
                    <a:pt x="19122" y="703"/>
                    <a:pt x="19277" y="548"/>
                    <a:pt x="19277" y="358"/>
                  </a:cubicBezTo>
                  <a:cubicBezTo>
                    <a:pt x="19277" y="155"/>
                    <a:pt x="19122" y="1"/>
                    <a:pt x="18931" y="1"/>
                  </a:cubicBezTo>
                  <a:close/>
                  <a:moveTo>
                    <a:pt x="20563" y="1"/>
                  </a:moveTo>
                  <a:cubicBezTo>
                    <a:pt x="20372" y="1"/>
                    <a:pt x="20217" y="155"/>
                    <a:pt x="20217" y="358"/>
                  </a:cubicBezTo>
                  <a:cubicBezTo>
                    <a:pt x="20217" y="548"/>
                    <a:pt x="20372" y="703"/>
                    <a:pt x="20563" y="703"/>
                  </a:cubicBezTo>
                  <a:lnTo>
                    <a:pt x="20610" y="703"/>
                  </a:lnTo>
                  <a:cubicBezTo>
                    <a:pt x="20813" y="703"/>
                    <a:pt x="20967" y="548"/>
                    <a:pt x="20967" y="358"/>
                  </a:cubicBezTo>
                  <a:cubicBezTo>
                    <a:pt x="20967" y="155"/>
                    <a:pt x="20813" y="1"/>
                    <a:pt x="20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3924300" y="4033650"/>
              <a:ext cx="174725" cy="42900"/>
            </a:xfrm>
            <a:custGeom>
              <a:rect b="b" l="l" r="r" t="t"/>
              <a:pathLst>
                <a:path extrusionOk="0" h="1716" w="6989">
                  <a:moveTo>
                    <a:pt x="0" y="1"/>
                  </a:moveTo>
                  <a:lnTo>
                    <a:pt x="0" y="1715"/>
                  </a:lnTo>
                  <a:lnTo>
                    <a:pt x="6989" y="1715"/>
                  </a:lnTo>
                  <a:lnTo>
                    <a:pt x="69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4072525" y="3936025"/>
              <a:ext cx="141100" cy="238150"/>
            </a:xfrm>
            <a:custGeom>
              <a:rect b="b" l="l" r="r" t="t"/>
              <a:pathLst>
                <a:path extrusionOk="0" h="9526" w="5644">
                  <a:moveTo>
                    <a:pt x="3263" y="1251"/>
                  </a:moveTo>
                  <a:cubicBezTo>
                    <a:pt x="3882" y="1251"/>
                    <a:pt x="4394" y="1751"/>
                    <a:pt x="4394" y="2382"/>
                  </a:cubicBezTo>
                  <a:cubicBezTo>
                    <a:pt x="4394" y="3001"/>
                    <a:pt x="3882" y="3513"/>
                    <a:pt x="3263" y="3513"/>
                  </a:cubicBezTo>
                  <a:cubicBezTo>
                    <a:pt x="2632" y="3513"/>
                    <a:pt x="2132" y="3001"/>
                    <a:pt x="2132" y="2382"/>
                  </a:cubicBezTo>
                  <a:cubicBezTo>
                    <a:pt x="2132" y="1751"/>
                    <a:pt x="2632" y="1251"/>
                    <a:pt x="3263" y="1251"/>
                  </a:cubicBezTo>
                  <a:close/>
                  <a:moveTo>
                    <a:pt x="3263" y="6013"/>
                  </a:moveTo>
                  <a:cubicBezTo>
                    <a:pt x="3882" y="6013"/>
                    <a:pt x="4394" y="6513"/>
                    <a:pt x="4394" y="7144"/>
                  </a:cubicBezTo>
                  <a:cubicBezTo>
                    <a:pt x="4394" y="7764"/>
                    <a:pt x="3882" y="8276"/>
                    <a:pt x="3263" y="8276"/>
                  </a:cubicBezTo>
                  <a:cubicBezTo>
                    <a:pt x="2632" y="8276"/>
                    <a:pt x="2132" y="7764"/>
                    <a:pt x="2132" y="7144"/>
                  </a:cubicBezTo>
                  <a:cubicBezTo>
                    <a:pt x="2132" y="6513"/>
                    <a:pt x="2632" y="6013"/>
                    <a:pt x="3263" y="6013"/>
                  </a:cubicBezTo>
                  <a:close/>
                  <a:moveTo>
                    <a:pt x="3263" y="1"/>
                  </a:moveTo>
                  <a:cubicBezTo>
                    <a:pt x="1941" y="1"/>
                    <a:pt x="869" y="1060"/>
                    <a:pt x="869" y="2382"/>
                  </a:cubicBezTo>
                  <a:cubicBezTo>
                    <a:pt x="869" y="2477"/>
                    <a:pt x="881" y="2572"/>
                    <a:pt x="893" y="2668"/>
                  </a:cubicBezTo>
                  <a:lnTo>
                    <a:pt x="0" y="2668"/>
                  </a:lnTo>
                  <a:lnTo>
                    <a:pt x="0" y="6859"/>
                  </a:lnTo>
                  <a:lnTo>
                    <a:pt x="893" y="6859"/>
                  </a:lnTo>
                  <a:cubicBezTo>
                    <a:pt x="881" y="6954"/>
                    <a:pt x="869" y="7049"/>
                    <a:pt x="869" y="7144"/>
                  </a:cubicBezTo>
                  <a:cubicBezTo>
                    <a:pt x="869" y="8454"/>
                    <a:pt x="1941" y="9526"/>
                    <a:pt x="3263" y="9526"/>
                  </a:cubicBezTo>
                  <a:cubicBezTo>
                    <a:pt x="4572" y="9526"/>
                    <a:pt x="5644" y="8454"/>
                    <a:pt x="5644" y="7144"/>
                  </a:cubicBezTo>
                  <a:cubicBezTo>
                    <a:pt x="5644" y="5823"/>
                    <a:pt x="4572" y="4763"/>
                    <a:pt x="3263" y="4763"/>
                  </a:cubicBezTo>
                  <a:cubicBezTo>
                    <a:pt x="4572" y="4763"/>
                    <a:pt x="5644" y="3692"/>
                    <a:pt x="5644" y="2382"/>
                  </a:cubicBezTo>
                  <a:cubicBezTo>
                    <a:pt x="5644" y="1060"/>
                    <a:pt x="4572" y="1"/>
                    <a:pt x="3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3726950" y="1528900"/>
              <a:ext cx="168775" cy="266425"/>
            </a:xfrm>
            <a:custGeom>
              <a:rect b="b" l="l" r="r" t="t"/>
              <a:pathLst>
                <a:path extrusionOk="0" h="10657" w="6751">
                  <a:moveTo>
                    <a:pt x="0" y="0"/>
                  </a:moveTo>
                  <a:lnTo>
                    <a:pt x="0" y="10656"/>
                  </a:lnTo>
                  <a:lnTo>
                    <a:pt x="6751" y="10656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3503400" y="1008000"/>
              <a:ext cx="609925" cy="607225"/>
            </a:xfrm>
            <a:custGeom>
              <a:rect b="b" l="l" r="r" t="t"/>
              <a:pathLst>
                <a:path extrusionOk="0" h="24289" w="24397">
                  <a:moveTo>
                    <a:pt x="12312" y="6763"/>
                  </a:moveTo>
                  <a:cubicBezTo>
                    <a:pt x="15288" y="6763"/>
                    <a:pt x="17693" y="9180"/>
                    <a:pt x="17693" y="12145"/>
                  </a:cubicBezTo>
                  <a:cubicBezTo>
                    <a:pt x="17693" y="15121"/>
                    <a:pt x="15288" y="17526"/>
                    <a:pt x="12312" y="17526"/>
                  </a:cubicBezTo>
                  <a:cubicBezTo>
                    <a:pt x="9347" y="17526"/>
                    <a:pt x="6930" y="15121"/>
                    <a:pt x="6930" y="12145"/>
                  </a:cubicBezTo>
                  <a:cubicBezTo>
                    <a:pt x="6930" y="9180"/>
                    <a:pt x="9347" y="6763"/>
                    <a:pt x="12312" y="6763"/>
                  </a:cubicBezTo>
                  <a:close/>
                  <a:moveTo>
                    <a:pt x="10942" y="0"/>
                  </a:moveTo>
                  <a:lnTo>
                    <a:pt x="10942" y="2548"/>
                  </a:lnTo>
                  <a:cubicBezTo>
                    <a:pt x="10157" y="2655"/>
                    <a:pt x="9407" y="2846"/>
                    <a:pt x="8680" y="3132"/>
                  </a:cubicBezTo>
                  <a:lnTo>
                    <a:pt x="7466" y="893"/>
                  </a:lnTo>
                  <a:lnTo>
                    <a:pt x="5251" y="2108"/>
                  </a:lnTo>
                  <a:lnTo>
                    <a:pt x="6478" y="4334"/>
                  </a:lnTo>
                  <a:cubicBezTo>
                    <a:pt x="5727" y="4894"/>
                    <a:pt x="5049" y="5560"/>
                    <a:pt x="4477" y="6310"/>
                  </a:cubicBezTo>
                  <a:lnTo>
                    <a:pt x="2263" y="5048"/>
                  </a:lnTo>
                  <a:lnTo>
                    <a:pt x="1025" y="7239"/>
                  </a:lnTo>
                  <a:lnTo>
                    <a:pt x="3239" y="8489"/>
                  </a:lnTo>
                  <a:cubicBezTo>
                    <a:pt x="2846" y="9442"/>
                    <a:pt x="2608" y="10454"/>
                    <a:pt x="2549" y="11525"/>
                  </a:cubicBezTo>
                  <a:lnTo>
                    <a:pt x="1" y="11692"/>
                  </a:lnTo>
                  <a:lnTo>
                    <a:pt x="167" y="14204"/>
                  </a:lnTo>
                  <a:lnTo>
                    <a:pt x="2703" y="14026"/>
                  </a:lnTo>
                  <a:cubicBezTo>
                    <a:pt x="2834" y="14692"/>
                    <a:pt x="3037" y="15335"/>
                    <a:pt x="3299" y="15955"/>
                  </a:cubicBezTo>
                  <a:lnTo>
                    <a:pt x="1108" y="17240"/>
                  </a:lnTo>
                  <a:lnTo>
                    <a:pt x="2382" y="19407"/>
                  </a:lnTo>
                  <a:lnTo>
                    <a:pt x="4584" y="18110"/>
                  </a:lnTo>
                  <a:cubicBezTo>
                    <a:pt x="5073" y="18741"/>
                    <a:pt x="5644" y="19312"/>
                    <a:pt x="6275" y="19800"/>
                  </a:cubicBezTo>
                  <a:lnTo>
                    <a:pt x="4989" y="22003"/>
                  </a:lnTo>
                  <a:lnTo>
                    <a:pt x="7168" y="23265"/>
                  </a:lnTo>
                  <a:lnTo>
                    <a:pt x="8454" y="21074"/>
                  </a:lnTo>
                  <a:cubicBezTo>
                    <a:pt x="9228" y="21396"/>
                    <a:pt x="10073" y="21622"/>
                    <a:pt x="10942" y="21741"/>
                  </a:cubicBezTo>
                  <a:lnTo>
                    <a:pt x="10942" y="24289"/>
                  </a:lnTo>
                  <a:lnTo>
                    <a:pt x="13455" y="24289"/>
                  </a:lnTo>
                  <a:lnTo>
                    <a:pt x="13455" y="21741"/>
                  </a:lnTo>
                  <a:cubicBezTo>
                    <a:pt x="14240" y="21634"/>
                    <a:pt x="15002" y="21443"/>
                    <a:pt x="15717" y="21158"/>
                  </a:cubicBezTo>
                  <a:lnTo>
                    <a:pt x="16943" y="23396"/>
                  </a:lnTo>
                  <a:lnTo>
                    <a:pt x="19146" y="22181"/>
                  </a:lnTo>
                  <a:lnTo>
                    <a:pt x="17919" y="19955"/>
                  </a:lnTo>
                  <a:cubicBezTo>
                    <a:pt x="18670" y="19395"/>
                    <a:pt x="19348" y="18729"/>
                    <a:pt x="19920" y="17979"/>
                  </a:cubicBezTo>
                  <a:lnTo>
                    <a:pt x="22134" y="19241"/>
                  </a:lnTo>
                  <a:lnTo>
                    <a:pt x="23373" y="17062"/>
                  </a:lnTo>
                  <a:lnTo>
                    <a:pt x="21158" y="15800"/>
                  </a:lnTo>
                  <a:cubicBezTo>
                    <a:pt x="21551" y="14847"/>
                    <a:pt x="21789" y="13835"/>
                    <a:pt x="21860" y="12764"/>
                  </a:cubicBezTo>
                  <a:lnTo>
                    <a:pt x="24396" y="12597"/>
                  </a:lnTo>
                  <a:lnTo>
                    <a:pt x="24230" y="10097"/>
                  </a:lnTo>
                  <a:lnTo>
                    <a:pt x="21694" y="10263"/>
                  </a:lnTo>
                  <a:cubicBezTo>
                    <a:pt x="21563" y="9597"/>
                    <a:pt x="21360" y="8954"/>
                    <a:pt x="21098" y="8346"/>
                  </a:cubicBezTo>
                  <a:lnTo>
                    <a:pt x="23289" y="7049"/>
                  </a:lnTo>
                  <a:lnTo>
                    <a:pt x="22015" y="4882"/>
                  </a:lnTo>
                  <a:lnTo>
                    <a:pt x="19813" y="6180"/>
                  </a:lnTo>
                  <a:cubicBezTo>
                    <a:pt x="19324" y="5548"/>
                    <a:pt x="18753" y="4977"/>
                    <a:pt x="18122" y="4489"/>
                  </a:cubicBezTo>
                  <a:lnTo>
                    <a:pt x="19408" y="2286"/>
                  </a:lnTo>
                  <a:lnTo>
                    <a:pt x="17229" y="1024"/>
                  </a:lnTo>
                  <a:lnTo>
                    <a:pt x="15955" y="3227"/>
                  </a:lnTo>
                  <a:cubicBezTo>
                    <a:pt x="15169" y="2893"/>
                    <a:pt x="14324" y="2667"/>
                    <a:pt x="13455" y="2548"/>
                  </a:cubicBezTo>
                  <a:lnTo>
                    <a:pt x="134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3598050" y="1098950"/>
              <a:ext cx="424200" cy="425200"/>
            </a:xfrm>
            <a:custGeom>
              <a:rect b="b" l="l" r="r" t="t"/>
              <a:pathLst>
                <a:path extrusionOk="0" h="17008" w="16968">
                  <a:moveTo>
                    <a:pt x="9335" y="0"/>
                  </a:moveTo>
                  <a:cubicBezTo>
                    <a:pt x="8989" y="0"/>
                    <a:pt x="8689" y="272"/>
                    <a:pt x="8645" y="625"/>
                  </a:cubicBezTo>
                  <a:cubicBezTo>
                    <a:pt x="8597" y="1006"/>
                    <a:pt x="8871" y="1351"/>
                    <a:pt x="9252" y="1399"/>
                  </a:cubicBezTo>
                  <a:lnTo>
                    <a:pt x="9300" y="1399"/>
                  </a:lnTo>
                  <a:cubicBezTo>
                    <a:pt x="9323" y="1410"/>
                    <a:pt x="9359" y="1410"/>
                    <a:pt x="9383" y="1410"/>
                  </a:cubicBezTo>
                  <a:cubicBezTo>
                    <a:pt x="9728" y="1410"/>
                    <a:pt x="10026" y="1148"/>
                    <a:pt x="10073" y="791"/>
                  </a:cubicBezTo>
                  <a:cubicBezTo>
                    <a:pt x="10121" y="410"/>
                    <a:pt x="9847" y="65"/>
                    <a:pt x="9466" y="17"/>
                  </a:cubicBezTo>
                  <a:lnTo>
                    <a:pt x="9419" y="5"/>
                  </a:lnTo>
                  <a:cubicBezTo>
                    <a:pt x="9391" y="2"/>
                    <a:pt x="9363" y="0"/>
                    <a:pt x="9335" y="0"/>
                  </a:cubicBezTo>
                  <a:close/>
                  <a:moveTo>
                    <a:pt x="5638" y="456"/>
                  </a:moveTo>
                  <a:cubicBezTo>
                    <a:pt x="5552" y="456"/>
                    <a:pt x="5466" y="472"/>
                    <a:pt x="5382" y="506"/>
                  </a:cubicBezTo>
                  <a:lnTo>
                    <a:pt x="5359" y="517"/>
                  </a:lnTo>
                  <a:cubicBezTo>
                    <a:pt x="5001" y="648"/>
                    <a:pt x="4835" y="1053"/>
                    <a:pt x="4978" y="1410"/>
                  </a:cubicBezTo>
                  <a:cubicBezTo>
                    <a:pt x="5085" y="1684"/>
                    <a:pt x="5359" y="1851"/>
                    <a:pt x="5644" y="1851"/>
                  </a:cubicBezTo>
                  <a:cubicBezTo>
                    <a:pt x="5728" y="1851"/>
                    <a:pt x="5811" y="1839"/>
                    <a:pt x="5894" y="1803"/>
                  </a:cubicBezTo>
                  <a:cubicBezTo>
                    <a:pt x="6263" y="1672"/>
                    <a:pt x="6430" y="1268"/>
                    <a:pt x="6299" y="910"/>
                  </a:cubicBezTo>
                  <a:cubicBezTo>
                    <a:pt x="6190" y="627"/>
                    <a:pt x="5919" y="456"/>
                    <a:pt x="5638" y="456"/>
                  </a:cubicBezTo>
                  <a:close/>
                  <a:moveTo>
                    <a:pt x="12860" y="1327"/>
                  </a:moveTo>
                  <a:cubicBezTo>
                    <a:pt x="12636" y="1327"/>
                    <a:pt x="12417" y="1432"/>
                    <a:pt x="12276" y="1625"/>
                  </a:cubicBezTo>
                  <a:cubicBezTo>
                    <a:pt x="12062" y="1946"/>
                    <a:pt x="12145" y="2387"/>
                    <a:pt x="12455" y="2601"/>
                  </a:cubicBezTo>
                  <a:lnTo>
                    <a:pt x="12490" y="2625"/>
                  </a:lnTo>
                  <a:cubicBezTo>
                    <a:pt x="12609" y="2708"/>
                    <a:pt x="12752" y="2756"/>
                    <a:pt x="12895" y="2756"/>
                  </a:cubicBezTo>
                  <a:cubicBezTo>
                    <a:pt x="13110" y="2756"/>
                    <a:pt x="13324" y="2649"/>
                    <a:pt x="13467" y="2458"/>
                  </a:cubicBezTo>
                  <a:cubicBezTo>
                    <a:pt x="13681" y="2137"/>
                    <a:pt x="13610" y="1696"/>
                    <a:pt x="13288" y="1482"/>
                  </a:cubicBezTo>
                  <a:lnTo>
                    <a:pt x="13252" y="1446"/>
                  </a:lnTo>
                  <a:cubicBezTo>
                    <a:pt x="13131" y="1365"/>
                    <a:pt x="12995" y="1327"/>
                    <a:pt x="12860" y="1327"/>
                  </a:cubicBezTo>
                  <a:close/>
                  <a:moveTo>
                    <a:pt x="2547" y="2573"/>
                  </a:moveTo>
                  <a:cubicBezTo>
                    <a:pt x="2354" y="2573"/>
                    <a:pt x="2164" y="2651"/>
                    <a:pt x="2025" y="2803"/>
                  </a:cubicBezTo>
                  <a:lnTo>
                    <a:pt x="1989" y="2851"/>
                  </a:lnTo>
                  <a:cubicBezTo>
                    <a:pt x="1739" y="3137"/>
                    <a:pt x="1763" y="3577"/>
                    <a:pt x="2061" y="3839"/>
                  </a:cubicBezTo>
                  <a:cubicBezTo>
                    <a:pt x="2192" y="3958"/>
                    <a:pt x="2358" y="4006"/>
                    <a:pt x="2525" y="4006"/>
                  </a:cubicBezTo>
                  <a:cubicBezTo>
                    <a:pt x="2715" y="4006"/>
                    <a:pt x="2906" y="3935"/>
                    <a:pt x="3049" y="3768"/>
                  </a:cubicBezTo>
                  <a:lnTo>
                    <a:pt x="3073" y="3744"/>
                  </a:lnTo>
                  <a:cubicBezTo>
                    <a:pt x="3323" y="3458"/>
                    <a:pt x="3311" y="3018"/>
                    <a:pt x="3025" y="2756"/>
                  </a:cubicBezTo>
                  <a:cubicBezTo>
                    <a:pt x="2886" y="2633"/>
                    <a:pt x="2715" y="2573"/>
                    <a:pt x="2547" y="2573"/>
                  </a:cubicBezTo>
                  <a:close/>
                  <a:moveTo>
                    <a:pt x="15353" y="4129"/>
                  </a:moveTo>
                  <a:cubicBezTo>
                    <a:pt x="15243" y="4129"/>
                    <a:pt x="15131" y="4154"/>
                    <a:pt x="15026" y="4208"/>
                  </a:cubicBezTo>
                  <a:cubicBezTo>
                    <a:pt x="14693" y="4399"/>
                    <a:pt x="14562" y="4816"/>
                    <a:pt x="14741" y="5161"/>
                  </a:cubicBezTo>
                  <a:lnTo>
                    <a:pt x="14765" y="5197"/>
                  </a:lnTo>
                  <a:cubicBezTo>
                    <a:pt x="14884" y="5435"/>
                    <a:pt x="15134" y="5566"/>
                    <a:pt x="15384" y="5566"/>
                  </a:cubicBezTo>
                  <a:cubicBezTo>
                    <a:pt x="15491" y="5566"/>
                    <a:pt x="15598" y="5542"/>
                    <a:pt x="15705" y="5482"/>
                  </a:cubicBezTo>
                  <a:cubicBezTo>
                    <a:pt x="16050" y="5304"/>
                    <a:pt x="16181" y="4887"/>
                    <a:pt x="16003" y="4542"/>
                  </a:cubicBezTo>
                  <a:lnTo>
                    <a:pt x="15979" y="4506"/>
                  </a:lnTo>
                  <a:cubicBezTo>
                    <a:pt x="15854" y="4265"/>
                    <a:pt x="15608" y="4129"/>
                    <a:pt x="15353" y="4129"/>
                  </a:cubicBezTo>
                  <a:close/>
                  <a:moveTo>
                    <a:pt x="789" y="5901"/>
                  </a:moveTo>
                  <a:cubicBezTo>
                    <a:pt x="473" y="5901"/>
                    <a:pt x="188" y="6111"/>
                    <a:pt x="108" y="6423"/>
                  </a:cubicBezTo>
                  <a:lnTo>
                    <a:pt x="96" y="6482"/>
                  </a:lnTo>
                  <a:cubicBezTo>
                    <a:pt x="13" y="6852"/>
                    <a:pt x="239" y="7233"/>
                    <a:pt x="620" y="7328"/>
                  </a:cubicBezTo>
                  <a:cubicBezTo>
                    <a:pt x="668" y="7340"/>
                    <a:pt x="727" y="7340"/>
                    <a:pt x="775" y="7340"/>
                  </a:cubicBezTo>
                  <a:cubicBezTo>
                    <a:pt x="1096" y="7340"/>
                    <a:pt x="1382" y="7125"/>
                    <a:pt x="1465" y="6804"/>
                  </a:cubicBezTo>
                  <a:lnTo>
                    <a:pt x="1465" y="6768"/>
                  </a:lnTo>
                  <a:cubicBezTo>
                    <a:pt x="1560" y="6399"/>
                    <a:pt x="1334" y="6018"/>
                    <a:pt x="965" y="5923"/>
                  </a:cubicBezTo>
                  <a:cubicBezTo>
                    <a:pt x="906" y="5908"/>
                    <a:pt x="847" y="5901"/>
                    <a:pt x="789" y="5901"/>
                  </a:cubicBezTo>
                  <a:close/>
                  <a:moveTo>
                    <a:pt x="16265" y="7780"/>
                  </a:moveTo>
                  <a:cubicBezTo>
                    <a:pt x="15884" y="7780"/>
                    <a:pt x="15574" y="8090"/>
                    <a:pt x="15574" y="8471"/>
                  </a:cubicBezTo>
                  <a:lnTo>
                    <a:pt x="15574" y="8542"/>
                  </a:lnTo>
                  <a:cubicBezTo>
                    <a:pt x="15562" y="8923"/>
                    <a:pt x="15872" y="9245"/>
                    <a:pt x="16265" y="9245"/>
                  </a:cubicBezTo>
                  <a:cubicBezTo>
                    <a:pt x="16265" y="9257"/>
                    <a:pt x="16265" y="9257"/>
                    <a:pt x="16265" y="9257"/>
                  </a:cubicBezTo>
                  <a:cubicBezTo>
                    <a:pt x="16658" y="9257"/>
                    <a:pt x="16967" y="8947"/>
                    <a:pt x="16967" y="8566"/>
                  </a:cubicBezTo>
                  <a:lnTo>
                    <a:pt x="16967" y="8471"/>
                  </a:lnTo>
                  <a:cubicBezTo>
                    <a:pt x="16967" y="8090"/>
                    <a:pt x="16658" y="7780"/>
                    <a:pt x="16265" y="7780"/>
                  </a:cubicBezTo>
                  <a:close/>
                  <a:moveTo>
                    <a:pt x="767" y="9656"/>
                  </a:moveTo>
                  <a:cubicBezTo>
                    <a:pt x="714" y="9656"/>
                    <a:pt x="661" y="9662"/>
                    <a:pt x="608" y="9673"/>
                  </a:cubicBezTo>
                  <a:cubicBezTo>
                    <a:pt x="239" y="9769"/>
                    <a:pt x="1" y="10150"/>
                    <a:pt x="96" y="10519"/>
                  </a:cubicBezTo>
                  <a:lnTo>
                    <a:pt x="108" y="10566"/>
                  </a:lnTo>
                  <a:cubicBezTo>
                    <a:pt x="179" y="10888"/>
                    <a:pt x="465" y="11102"/>
                    <a:pt x="787" y="11102"/>
                  </a:cubicBezTo>
                  <a:cubicBezTo>
                    <a:pt x="846" y="11102"/>
                    <a:pt x="894" y="11090"/>
                    <a:pt x="953" y="11078"/>
                  </a:cubicBezTo>
                  <a:cubicBezTo>
                    <a:pt x="1322" y="10995"/>
                    <a:pt x="1560" y="10614"/>
                    <a:pt x="1465" y="10233"/>
                  </a:cubicBezTo>
                  <a:lnTo>
                    <a:pt x="1453" y="10197"/>
                  </a:lnTo>
                  <a:cubicBezTo>
                    <a:pt x="1382" y="9869"/>
                    <a:pt x="1089" y="9656"/>
                    <a:pt x="767" y="9656"/>
                  </a:cubicBezTo>
                  <a:close/>
                  <a:moveTo>
                    <a:pt x="15374" y="11463"/>
                  </a:moveTo>
                  <a:cubicBezTo>
                    <a:pt x="15123" y="11463"/>
                    <a:pt x="14877" y="11599"/>
                    <a:pt x="14753" y="11840"/>
                  </a:cubicBezTo>
                  <a:lnTo>
                    <a:pt x="14729" y="11876"/>
                  </a:lnTo>
                  <a:cubicBezTo>
                    <a:pt x="14550" y="12221"/>
                    <a:pt x="14693" y="12638"/>
                    <a:pt x="15038" y="12817"/>
                  </a:cubicBezTo>
                  <a:cubicBezTo>
                    <a:pt x="15134" y="12876"/>
                    <a:pt x="15241" y="12900"/>
                    <a:pt x="15348" y="12900"/>
                  </a:cubicBezTo>
                  <a:cubicBezTo>
                    <a:pt x="15610" y="12900"/>
                    <a:pt x="15848" y="12757"/>
                    <a:pt x="15979" y="12519"/>
                  </a:cubicBezTo>
                  <a:lnTo>
                    <a:pt x="15991" y="12495"/>
                  </a:lnTo>
                  <a:cubicBezTo>
                    <a:pt x="15991" y="12495"/>
                    <a:pt x="15991" y="12483"/>
                    <a:pt x="15991" y="12483"/>
                  </a:cubicBezTo>
                  <a:cubicBezTo>
                    <a:pt x="16169" y="12138"/>
                    <a:pt x="16038" y="11721"/>
                    <a:pt x="15693" y="11543"/>
                  </a:cubicBezTo>
                  <a:cubicBezTo>
                    <a:pt x="15592" y="11489"/>
                    <a:pt x="15483" y="11463"/>
                    <a:pt x="15374" y="11463"/>
                  </a:cubicBezTo>
                  <a:close/>
                  <a:moveTo>
                    <a:pt x="2517" y="12991"/>
                  </a:moveTo>
                  <a:cubicBezTo>
                    <a:pt x="2350" y="12991"/>
                    <a:pt x="2182" y="13051"/>
                    <a:pt x="2049" y="13174"/>
                  </a:cubicBezTo>
                  <a:cubicBezTo>
                    <a:pt x="1751" y="13424"/>
                    <a:pt x="1727" y="13876"/>
                    <a:pt x="1989" y="14162"/>
                  </a:cubicBezTo>
                  <a:lnTo>
                    <a:pt x="2013" y="14186"/>
                  </a:lnTo>
                  <a:cubicBezTo>
                    <a:pt x="2156" y="14341"/>
                    <a:pt x="2346" y="14424"/>
                    <a:pt x="2537" y="14424"/>
                  </a:cubicBezTo>
                  <a:cubicBezTo>
                    <a:pt x="2703" y="14424"/>
                    <a:pt x="2870" y="14364"/>
                    <a:pt x="3001" y="14257"/>
                  </a:cubicBezTo>
                  <a:cubicBezTo>
                    <a:pt x="3287" y="13995"/>
                    <a:pt x="3323" y="13555"/>
                    <a:pt x="3073" y="13269"/>
                  </a:cubicBezTo>
                  <a:lnTo>
                    <a:pt x="3037" y="13221"/>
                  </a:lnTo>
                  <a:cubicBezTo>
                    <a:pt x="2897" y="13069"/>
                    <a:pt x="2707" y="12991"/>
                    <a:pt x="2517" y="12991"/>
                  </a:cubicBezTo>
                  <a:close/>
                  <a:moveTo>
                    <a:pt x="12864" y="14292"/>
                  </a:moveTo>
                  <a:cubicBezTo>
                    <a:pt x="12718" y="14292"/>
                    <a:pt x="12570" y="14334"/>
                    <a:pt x="12443" y="14424"/>
                  </a:cubicBezTo>
                  <a:cubicBezTo>
                    <a:pt x="12133" y="14638"/>
                    <a:pt x="12050" y="15067"/>
                    <a:pt x="12276" y="15388"/>
                  </a:cubicBezTo>
                  <a:cubicBezTo>
                    <a:pt x="12407" y="15579"/>
                    <a:pt x="12633" y="15686"/>
                    <a:pt x="12848" y="15686"/>
                  </a:cubicBezTo>
                  <a:cubicBezTo>
                    <a:pt x="12990" y="15686"/>
                    <a:pt x="13133" y="15650"/>
                    <a:pt x="13252" y="15567"/>
                  </a:cubicBezTo>
                  <a:lnTo>
                    <a:pt x="13288" y="15543"/>
                  </a:lnTo>
                  <a:cubicBezTo>
                    <a:pt x="13598" y="15317"/>
                    <a:pt x="13657" y="14900"/>
                    <a:pt x="13443" y="14579"/>
                  </a:cubicBezTo>
                  <a:cubicBezTo>
                    <a:pt x="13306" y="14392"/>
                    <a:pt x="13087" y="14292"/>
                    <a:pt x="12864" y="14292"/>
                  </a:cubicBezTo>
                  <a:close/>
                  <a:moveTo>
                    <a:pt x="5600" y="15143"/>
                  </a:moveTo>
                  <a:cubicBezTo>
                    <a:pt x="5316" y="15143"/>
                    <a:pt x="5053" y="15313"/>
                    <a:pt x="4942" y="15591"/>
                  </a:cubicBezTo>
                  <a:cubicBezTo>
                    <a:pt x="4799" y="15948"/>
                    <a:pt x="4978" y="16353"/>
                    <a:pt x="5347" y="16496"/>
                  </a:cubicBezTo>
                  <a:lnTo>
                    <a:pt x="5394" y="16519"/>
                  </a:lnTo>
                  <a:cubicBezTo>
                    <a:pt x="5466" y="16543"/>
                    <a:pt x="5549" y="16555"/>
                    <a:pt x="5632" y="16555"/>
                  </a:cubicBezTo>
                  <a:cubicBezTo>
                    <a:pt x="5918" y="16555"/>
                    <a:pt x="6180" y="16388"/>
                    <a:pt x="6287" y="16103"/>
                  </a:cubicBezTo>
                  <a:cubicBezTo>
                    <a:pt x="6430" y="15746"/>
                    <a:pt x="6240" y="15341"/>
                    <a:pt x="5882" y="15198"/>
                  </a:cubicBezTo>
                  <a:lnTo>
                    <a:pt x="5847" y="15186"/>
                  </a:lnTo>
                  <a:cubicBezTo>
                    <a:pt x="5765" y="15157"/>
                    <a:pt x="5682" y="15143"/>
                    <a:pt x="5600" y="15143"/>
                  </a:cubicBezTo>
                  <a:close/>
                  <a:moveTo>
                    <a:pt x="9374" y="15609"/>
                  </a:moveTo>
                  <a:cubicBezTo>
                    <a:pt x="9345" y="15609"/>
                    <a:pt x="9317" y="15611"/>
                    <a:pt x="9288" y="15615"/>
                  </a:cubicBezTo>
                  <a:lnTo>
                    <a:pt x="9240" y="15615"/>
                  </a:lnTo>
                  <a:cubicBezTo>
                    <a:pt x="8859" y="15662"/>
                    <a:pt x="8597" y="16007"/>
                    <a:pt x="8645" y="16388"/>
                  </a:cubicBezTo>
                  <a:cubicBezTo>
                    <a:pt x="8680" y="16746"/>
                    <a:pt x="8990" y="17008"/>
                    <a:pt x="9347" y="17008"/>
                  </a:cubicBezTo>
                  <a:lnTo>
                    <a:pt x="9431" y="17008"/>
                  </a:lnTo>
                  <a:cubicBezTo>
                    <a:pt x="9431" y="17008"/>
                    <a:pt x="9454" y="16996"/>
                    <a:pt x="9454" y="16996"/>
                  </a:cubicBezTo>
                  <a:cubicBezTo>
                    <a:pt x="9835" y="16960"/>
                    <a:pt x="10109" y="16603"/>
                    <a:pt x="10062" y="16222"/>
                  </a:cubicBezTo>
                  <a:cubicBezTo>
                    <a:pt x="10018" y="15870"/>
                    <a:pt x="9719" y="15609"/>
                    <a:pt x="9374" y="156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2970000" y="1737250"/>
              <a:ext cx="1692200" cy="801300"/>
            </a:xfrm>
            <a:custGeom>
              <a:rect b="b" l="l" r="r" t="t"/>
              <a:pathLst>
                <a:path extrusionOk="0" h="32052" w="67688">
                  <a:moveTo>
                    <a:pt x="26063" y="0"/>
                  </a:moveTo>
                  <a:lnTo>
                    <a:pt x="26063" y="11299"/>
                  </a:lnTo>
                  <a:cubicBezTo>
                    <a:pt x="24075" y="8799"/>
                    <a:pt x="21063" y="7347"/>
                    <a:pt x="17884" y="7347"/>
                  </a:cubicBezTo>
                  <a:lnTo>
                    <a:pt x="1" y="7347"/>
                  </a:lnTo>
                  <a:lnTo>
                    <a:pt x="1" y="22789"/>
                  </a:lnTo>
                  <a:lnTo>
                    <a:pt x="16800" y="22789"/>
                  </a:lnTo>
                  <a:cubicBezTo>
                    <a:pt x="21908" y="22789"/>
                    <a:pt x="26063" y="26932"/>
                    <a:pt x="26063" y="32052"/>
                  </a:cubicBezTo>
                  <a:lnTo>
                    <a:pt x="41625" y="32052"/>
                  </a:lnTo>
                  <a:cubicBezTo>
                    <a:pt x="41625" y="26932"/>
                    <a:pt x="45768" y="22789"/>
                    <a:pt x="50888" y="22789"/>
                  </a:cubicBezTo>
                  <a:lnTo>
                    <a:pt x="67688" y="22789"/>
                  </a:lnTo>
                  <a:lnTo>
                    <a:pt x="67688" y="7347"/>
                  </a:lnTo>
                  <a:lnTo>
                    <a:pt x="49804" y="7347"/>
                  </a:lnTo>
                  <a:cubicBezTo>
                    <a:pt x="46614" y="7347"/>
                    <a:pt x="43601" y="8799"/>
                    <a:pt x="41625" y="11299"/>
                  </a:cubicBezTo>
                  <a:lnTo>
                    <a:pt x="416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3652825" y="2538525"/>
              <a:ext cx="316725" cy="1980350"/>
            </a:xfrm>
            <a:custGeom>
              <a:rect b="b" l="l" r="r" t="t"/>
              <a:pathLst>
                <a:path extrusionOk="0" h="79214" w="12669">
                  <a:moveTo>
                    <a:pt x="1" y="1"/>
                  </a:moveTo>
                  <a:lnTo>
                    <a:pt x="1" y="79213"/>
                  </a:lnTo>
                  <a:lnTo>
                    <a:pt x="12669" y="79213"/>
                  </a:lnTo>
                  <a:lnTo>
                    <a:pt x="126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3531075" y="4486700"/>
              <a:ext cx="560225" cy="94075"/>
            </a:xfrm>
            <a:custGeom>
              <a:rect b="b" l="l" r="r" t="t"/>
              <a:pathLst>
                <a:path extrusionOk="0" h="3763" w="22409">
                  <a:moveTo>
                    <a:pt x="1" y="0"/>
                  </a:moveTo>
                  <a:lnTo>
                    <a:pt x="1" y="3763"/>
                  </a:lnTo>
                  <a:lnTo>
                    <a:pt x="22408" y="3763"/>
                  </a:lnTo>
                  <a:lnTo>
                    <a:pt x="224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3324225" y="4572125"/>
              <a:ext cx="973950" cy="94375"/>
            </a:xfrm>
            <a:custGeom>
              <a:rect b="b" l="l" r="r" t="t"/>
              <a:pathLst>
                <a:path extrusionOk="0" h="3775" w="38958">
                  <a:moveTo>
                    <a:pt x="0" y="0"/>
                  </a:moveTo>
                  <a:lnTo>
                    <a:pt x="0" y="3775"/>
                  </a:lnTo>
                  <a:lnTo>
                    <a:pt x="38957" y="3775"/>
                  </a:lnTo>
                  <a:lnTo>
                    <a:pt x="38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3150075" y="4647425"/>
              <a:ext cx="1322225" cy="47050"/>
            </a:xfrm>
            <a:custGeom>
              <a:rect b="b" l="l" r="r" t="t"/>
              <a:pathLst>
                <a:path extrusionOk="0" h="1882" w="52889">
                  <a:moveTo>
                    <a:pt x="1" y="1"/>
                  </a:moveTo>
                  <a:lnTo>
                    <a:pt x="1" y="1882"/>
                  </a:lnTo>
                  <a:lnTo>
                    <a:pt x="52888" y="1882"/>
                  </a:lnTo>
                  <a:lnTo>
                    <a:pt x="52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3575725" y="2506100"/>
              <a:ext cx="486700" cy="64900"/>
            </a:xfrm>
            <a:custGeom>
              <a:rect b="b" l="l" r="r" t="t"/>
              <a:pathLst>
                <a:path extrusionOk="0" h="2596" w="19468">
                  <a:moveTo>
                    <a:pt x="1" y="0"/>
                  </a:moveTo>
                  <a:lnTo>
                    <a:pt x="1" y="2596"/>
                  </a:lnTo>
                  <a:lnTo>
                    <a:pt x="19468" y="2596"/>
                  </a:lnTo>
                  <a:lnTo>
                    <a:pt x="194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3575725" y="1704800"/>
              <a:ext cx="486700" cy="64925"/>
            </a:xfrm>
            <a:custGeom>
              <a:rect b="b" l="l" r="r" t="t"/>
              <a:pathLst>
                <a:path extrusionOk="0" h="2597" w="19468">
                  <a:moveTo>
                    <a:pt x="1" y="1"/>
                  </a:moveTo>
                  <a:lnTo>
                    <a:pt x="1" y="2596"/>
                  </a:lnTo>
                  <a:lnTo>
                    <a:pt x="19468" y="2596"/>
                  </a:lnTo>
                  <a:lnTo>
                    <a:pt x="194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3562050" y="4523900"/>
              <a:ext cx="18175" cy="17575"/>
            </a:xfrm>
            <a:custGeom>
              <a:rect b="b" l="l" r="r" t="t"/>
              <a:pathLst>
                <a:path extrusionOk="0" h="703" w="727">
                  <a:moveTo>
                    <a:pt x="345" y="1"/>
                  </a:moveTo>
                  <a:cubicBezTo>
                    <a:pt x="155" y="1"/>
                    <a:pt x="0" y="155"/>
                    <a:pt x="0" y="358"/>
                  </a:cubicBezTo>
                  <a:cubicBezTo>
                    <a:pt x="0" y="548"/>
                    <a:pt x="155" y="703"/>
                    <a:pt x="345" y="703"/>
                  </a:cubicBezTo>
                  <a:lnTo>
                    <a:pt x="369" y="703"/>
                  </a:lnTo>
                  <a:cubicBezTo>
                    <a:pt x="560" y="703"/>
                    <a:pt x="726" y="548"/>
                    <a:pt x="726" y="358"/>
                  </a:cubicBezTo>
                  <a:cubicBezTo>
                    <a:pt x="726" y="155"/>
                    <a:pt x="560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3604900" y="4523900"/>
              <a:ext cx="410500" cy="17575"/>
            </a:xfrm>
            <a:custGeom>
              <a:rect b="b" l="l" r="r" t="t"/>
              <a:pathLst>
                <a:path extrusionOk="0" h="703" w="16420">
                  <a:moveTo>
                    <a:pt x="346" y="1"/>
                  </a:moveTo>
                  <a:cubicBezTo>
                    <a:pt x="155" y="1"/>
                    <a:pt x="1" y="155"/>
                    <a:pt x="1" y="358"/>
                  </a:cubicBezTo>
                  <a:cubicBezTo>
                    <a:pt x="1" y="548"/>
                    <a:pt x="155" y="703"/>
                    <a:pt x="346" y="703"/>
                  </a:cubicBezTo>
                  <a:lnTo>
                    <a:pt x="394" y="703"/>
                  </a:lnTo>
                  <a:cubicBezTo>
                    <a:pt x="596" y="703"/>
                    <a:pt x="751" y="548"/>
                    <a:pt x="751" y="358"/>
                  </a:cubicBezTo>
                  <a:cubicBezTo>
                    <a:pt x="751" y="155"/>
                    <a:pt x="596" y="1"/>
                    <a:pt x="394" y="1"/>
                  </a:cubicBezTo>
                  <a:close/>
                  <a:moveTo>
                    <a:pt x="2084" y="1"/>
                  </a:moveTo>
                  <a:cubicBezTo>
                    <a:pt x="1894" y="1"/>
                    <a:pt x="1739" y="155"/>
                    <a:pt x="1739" y="358"/>
                  </a:cubicBezTo>
                  <a:cubicBezTo>
                    <a:pt x="1739" y="548"/>
                    <a:pt x="1894" y="703"/>
                    <a:pt x="2084" y="703"/>
                  </a:cubicBezTo>
                  <a:lnTo>
                    <a:pt x="2144" y="703"/>
                  </a:lnTo>
                  <a:cubicBezTo>
                    <a:pt x="2334" y="703"/>
                    <a:pt x="2489" y="548"/>
                    <a:pt x="2489" y="358"/>
                  </a:cubicBezTo>
                  <a:cubicBezTo>
                    <a:pt x="2489" y="155"/>
                    <a:pt x="2334" y="1"/>
                    <a:pt x="2144" y="1"/>
                  </a:cubicBezTo>
                  <a:close/>
                  <a:moveTo>
                    <a:pt x="3823" y="1"/>
                  </a:moveTo>
                  <a:cubicBezTo>
                    <a:pt x="3632" y="1"/>
                    <a:pt x="3477" y="155"/>
                    <a:pt x="3477" y="358"/>
                  </a:cubicBezTo>
                  <a:cubicBezTo>
                    <a:pt x="3477" y="548"/>
                    <a:pt x="3632" y="703"/>
                    <a:pt x="3823" y="703"/>
                  </a:cubicBezTo>
                  <a:lnTo>
                    <a:pt x="3882" y="703"/>
                  </a:lnTo>
                  <a:cubicBezTo>
                    <a:pt x="4073" y="703"/>
                    <a:pt x="4227" y="548"/>
                    <a:pt x="4227" y="358"/>
                  </a:cubicBezTo>
                  <a:cubicBezTo>
                    <a:pt x="4227" y="155"/>
                    <a:pt x="4073" y="1"/>
                    <a:pt x="3882" y="1"/>
                  </a:cubicBezTo>
                  <a:close/>
                  <a:moveTo>
                    <a:pt x="5573" y="1"/>
                  </a:moveTo>
                  <a:cubicBezTo>
                    <a:pt x="5370" y="1"/>
                    <a:pt x="5216" y="155"/>
                    <a:pt x="5216" y="358"/>
                  </a:cubicBezTo>
                  <a:cubicBezTo>
                    <a:pt x="5216" y="548"/>
                    <a:pt x="5370" y="703"/>
                    <a:pt x="5573" y="703"/>
                  </a:cubicBezTo>
                  <a:lnTo>
                    <a:pt x="5620" y="703"/>
                  </a:lnTo>
                  <a:cubicBezTo>
                    <a:pt x="5811" y="703"/>
                    <a:pt x="5978" y="548"/>
                    <a:pt x="5978" y="358"/>
                  </a:cubicBezTo>
                  <a:cubicBezTo>
                    <a:pt x="5978" y="155"/>
                    <a:pt x="5811" y="1"/>
                    <a:pt x="5620" y="1"/>
                  </a:cubicBezTo>
                  <a:close/>
                  <a:moveTo>
                    <a:pt x="7311" y="1"/>
                  </a:moveTo>
                  <a:cubicBezTo>
                    <a:pt x="7121" y="1"/>
                    <a:pt x="6954" y="155"/>
                    <a:pt x="6954" y="358"/>
                  </a:cubicBezTo>
                  <a:cubicBezTo>
                    <a:pt x="6954" y="548"/>
                    <a:pt x="7121" y="703"/>
                    <a:pt x="7311" y="703"/>
                  </a:cubicBezTo>
                  <a:lnTo>
                    <a:pt x="7359" y="703"/>
                  </a:lnTo>
                  <a:cubicBezTo>
                    <a:pt x="7561" y="703"/>
                    <a:pt x="7716" y="548"/>
                    <a:pt x="7716" y="358"/>
                  </a:cubicBezTo>
                  <a:cubicBezTo>
                    <a:pt x="7716" y="155"/>
                    <a:pt x="7561" y="1"/>
                    <a:pt x="7359" y="1"/>
                  </a:cubicBezTo>
                  <a:close/>
                  <a:moveTo>
                    <a:pt x="9049" y="1"/>
                  </a:moveTo>
                  <a:cubicBezTo>
                    <a:pt x="8859" y="1"/>
                    <a:pt x="8704" y="155"/>
                    <a:pt x="8704" y="358"/>
                  </a:cubicBezTo>
                  <a:cubicBezTo>
                    <a:pt x="8704" y="548"/>
                    <a:pt x="8859" y="703"/>
                    <a:pt x="9049" y="703"/>
                  </a:cubicBezTo>
                  <a:lnTo>
                    <a:pt x="9109" y="703"/>
                  </a:lnTo>
                  <a:cubicBezTo>
                    <a:pt x="9299" y="703"/>
                    <a:pt x="9454" y="548"/>
                    <a:pt x="9454" y="358"/>
                  </a:cubicBezTo>
                  <a:cubicBezTo>
                    <a:pt x="9454" y="155"/>
                    <a:pt x="9299" y="1"/>
                    <a:pt x="9109" y="1"/>
                  </a:cubicBezTo>
                  <a:close/>
                  <a:moveTo>
                    <a:pt x="10788" y="1"/>
                  </a:moveTo>
                  <a:cubicBezTo>
                    <a:pt x="10597" y="1"/>
                    <a:pt x="10442" y="155"/>
                    <a:pt x="10442" y="358"/>
                  </a:cubicBezTo>
                  <a:cubicBezTo>
                    <a:pt x="10442" y="548"/>
                    <a:pt x="10597" y="703"/>
                    <a:pt x="10788" y="703"/>
                  </a:cubicBezTo>
                  <a:lnTo>
                    <a:pt x="10847" y="703"/>
                  </a:lnTo>
                  <a:cubicBezTo>
                    <a:pt x="11038" y="703"/>
                    <a:pt x="11192" y="548"/>
                    <a:pt x="11192" y="358"/>
                  </a:cubicBezTo>
                  <a:cubicBezTo>
                    <a:pt x="11192" y="155"/>
                    <a:pt x="11038" y="1"/>
                    <a:pt x="10847" y="1"/>
                  </a:cubicBezTo>
                  <a:close/>
                  <a:moveTo>
                    <a:pt x="12538" y="1"/>
                  </a:moveTo>
                  <a:cubicBezTo>
                    <a:pt x="12335" y="1"/>
                    <a:pt x="12181" y="155"/>
                    <a:pt x="12181" y="358"/>
                  </a:cubicBezTo>
                  <a:cubicBezTo>
                    <a:pt x="12181" y="548"/>
                    <a:pt x="12335" y="703"/>
                    <a:pt x="12538" y="703"/>
                  </a:cubicBezTo>
                  <a:lnTo>
                    <a:pt x="12586" y="703"/>
                  </a:lnTo>
                  <a:cubicBezTo>
                    <a:pt x="12776" y="703"/>
                    <a:pt x="12931" y="548"/>
                    <a:pt x="12931" y="358"/>
                  </a:cubicBezTo>
                  <a:cubicBezTo>
                    <a:pt x="12931" y="155"/>
                    <a:pt x="12776" y="1"/>
                    <a:pt x="12586" y="1"/>
                  </a:cubicBezTo>
                  <a:close/>
                  <a:moveTo>
                    <a:pt x="14276" y="1"/>
                  </a:moveTo>
                  <a:cubicBezTo>
                    <a:pt x="14086" y="1"/>
                    <a:pt x="13919" y="155"/>
                    <a:pt x="13919" y="358"/>
                  </a:cubicBezTo>
                  <a:cubicBezTo>
                    <a:pt x="13919" y="548"/>
                    <a:pt x="14086" y="703"/>
                    <a:pt x="14276" y="703"/>
                  </a:cubicBezTo>
                  <a:lnTo>
                    <a:pt x="14324" y="703"/>
                  </a:lnTo>
                  <a:cubicBezTo>
                    <a:pt x="14514" y="703"/>
                    <a:pt x="14681" y="548"/>
                    <a:pt x="14681" y="358"/>
                  </a:cubicBezTo>
                  <a:cubicBezTo>
                    <a:pt x="14681" y="155"/>
                    <a:pt x="14514" y="1"/>
                    <a:pt x="14324" y="1"/>
                  </a:cubicBezTo>
                  <a:close/>
                  <a:moveTo>
                    <a:pt x="16015" y="1"/>
                  </a:moveTo>
                  <a:cubicBezTo>
                    <a:pt x="15824" y="1"/>
                    <a:pt x="15669" y="155"/>
                    <a:pt x="15669" y="358"/>
                  </a:cubicBezTo>
                  <a:cubicBezTo>
                    <a:pt x="15669" y="548"/>
                    <a:pt x="15824" y="703"/>
                    <a:pt x="16015" y="703"/>
                  </a:cubicBezTo>
                  <a:lnTo>
                    <a:pt x="16062" y="703"/>
                  </a:lnTo>
                  <a:cubicBezTo>
                    <a:pt x="16265" y="703"/>
                    <a:pt x="16419" y="548"/>
                    <a:pt x="16419" y="358"/>
                  </a:cubicBezTo>
                  <a:cubicBezTo>
                    <a:pt x="16419" y="155"/>
                    <a:pt x="16265" y="1"/>
                    <a:pt x="160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4040075" y="4523900"/>
              <a:ext cx="18175" cy="17575"/>
            </a:xfrm>
            <a:custGeom>
              <a:rect b="b" l="l" r="r" t="t"/>
              <a:pathLst>
                <a:path extrusionOk="0" h="703" w="727">
                  <a:moveTo>
                    <a:pt x="346" y="1"/>
                  </a:moveTo>
                  <a:cubicBezTo>
                    <a:pt x="155" y="1"/>
                    <a:pt x="1" y="155"/>
                    <a:pt x="1" y="358"/>
                  </a:cubicBezTo>
                  <a:cubicBezTo>
                    <a:pt x="1" y="548"/>
                    <a:pt x="155" y="703"/>
                    <a:pt x="346" y="703"/>
                  </a:cubicBezTo>
                  <a:lnTo>
                    <a:pt x="370" y="703"/>
                  </a:lnTo>
                  <a:cubicBezTo>
                    <a:pt x="572" y="703"/>
                    <a:pt x="727" y="548"/>
                    <a:pt x="727" y="358"/>
                  </a:cubicBezTo>
                  <a:cubicBezTo>
                    <a:pt x="727" y="155"/>
                    <a:pt x="572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3362600" y="4597725"/>
              <a:ext cx="18200" cy="17575"/>
            </a:xfrm>
            <a:custGeom>
              <a:rect b="b" l="l" r="r" t="t"/>
              <a:pathLst>
                <a:path extrusionOk="0" h="703" w="728">
                  <a:moveTo>
                    <a:pt x="346" y="0"/>
                  </a:moveTo>
                  <a:cubicBezTo>
                    <a:pt x="156" y="0"/>
                    <a:pt x="1" y="155"/>
                    <a:pt x="1" y="346"/>
                  </a:cubicBezTo>
                  <a:cubicBezTo>
                    <a:pt x="1" y="548"/>
                    <a:pt x="156" y="703"/>
                    <a:pt x="346" y="703"/>
                  </a:cubicBezTo>
                  <a:lnTo>
                    <a:pt x="382" y="703"/>
                  </a:lnTo>
                  <a:cubicBezTo>
                    <a:pt x="572" y="703"/>
                    <a:pt x="727" y="548"/>
                    <a:pt x="727" y="346"/>
                  </a:cubicBezTo>
                  <a:cubicBezTo>
                    <a:pt x="727" y="155"/>
                    <a:pt x="572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404875" y="4597725"/>
              <a:ext cx="835250" cy="17575"/>
            </a:xfrm>
            <a:custGeom>
              <a:rect b="b" l="l" r="r" t="t"/>
              <a:pathLst>
                <a:path extrusionOk="0" h="703" w="33410">
                  <a:moveTo>
                    <a:pt x="358" y="0"/>
                  </a:moveTo>
                  <a:cubicBezTo>
                    <a:pt x="155" y="0"/>
                    <a:pt x="1" y="155"/>
                    <a:pt x="1" y="346"/>
                  </a:cubicBezTo>
                  <a:cubicBezTo>
                    <a:pt x="1" y="548"/>
                    <a:pt x="155" y="703"/>
                    <a:pt x="358" y="703"/>
                  </a:cubicBezTo>
                  <a:lnTo>
                    <a:pt x="405" y="703"/>
                  </a:lnTo>
                  <a:cubicBezTo>
                    <a:pt x="596" y="703"/>
                    <a:pt x="751" y="548"/>
                    <a:pt x="751" y="346"/>
                  </a:cubicBezTo>
                  <a:cubicBezTo>
                    <a:pt x="751" y="155"/>
                    <a:pt x="596" y="0"/>
                    <a:pt x="405" y="0"/>
                  </a:cubicBezTo>
                  <a:close/>
                  <a:moveTo>
                    <a:pt x="2072" y="0"/>
                  </a:moveTo>
                  <a:cubicBezTo>
                    <a:pt x="1882" y="0"/>
                    <a:pt x="1727" y="155"/>
                    <a:pt x="1727" y="346"/>
                  </a:cubicBezTo>
                  <a:cubicBezTo>
                    <a:pt x="1727" y="548"/>
                    <a:pt x="1882" y="703"/>
                    <a:pt x="2072" y="703"/>
                  </a:cubicBezTo>
                  <a:lnTo>
                    <a:pt x="2120" y="703"/>
                  </a:lnTo>
                  <a:cubicBezTo>
                    <a:pt x="2322" y="703"/>
                    <a:pt x="2477" y="548"/>
                    <a:pt x="2477" y="346"/>
                  </a:cubicBezTo>
                  <a:cubicBezTo>
                    <a:pt x="2477" y="155"/>
                    <a:pt x="2322" y="0"/>
                    <a:pt x="2120" y="0"/>
                  </a:cubicBezTo>
                  <a:close/>
                  <a:moveTo>
                    <a:pt x="3787" y="0"/>
                  </a:moveTo>
                  <a:cubicBezTo>
                    <a:pt x="3596" y="0"/>
                    <a:pt x="3442" y="155"/>
                    <a:pt x="3442" y="346"/>
                  </a:cubicBezTo>
                  <a:cubicBezTo>
                    <a:pt x="3442" y="548"/>
                    <a:pt x="3596" y="703"/>
                    <a:pt x="3787" y="703"/>
                  </a:cubicBezTo>
                  <a:lnTo>
                    <a:pt x="3846" y="703"/>
                  </a:lnTo>
                  <a:cubicBezTo>
                    <a:pt x="4037" y="703"/>
                    <a:pt x="4192" y="548"/>
                    <a:pt x="4192" y="346"/>
                  </a:cubicBezTo>
                  <a:cubicBezTo>
                    <a:pt x="4192" y="155"/>
                    <a:pt x="4037" y="0"/>
                    <a:pt x="3846" y="0"/>
                  </a:cubicBezTo>
                  <a:close/>
                  <a:moveTo>
                    <a:pt x="5513" y="0"/>
                  </a:moveTo>
                  <a:cubicBezTo>
                    <a:pt x="5311" y="0"/>
                    <a:pt x="5156" y="155"/>
                    <a:pt x="5156" y="346"/>
                  </a:cubicBezTo>
                  <a:cubicBezTo>
                    <a:pt x="5156" y="548"/>
                    <a:pt x="5311" y="703"/>
                    <a:pt x="5513" y="703"/>
                  </a:cubicBezTo>
                  <a:lnTo>
                    <a:pt x="5561" y="703"/>
                  </a:lnTo>
                  <a:cubicBezTo>
                    <a:pt x="5751" y="703"/>
                    <a:pt x="5906" y="548"/>
                    <a:pt x="5906" y="346"/>
                  </a:cubicBezTo>
                  <a:cubicBezTo>
                    <a:pt x="5906" y="155"/>
                    <a:pt x="5751" y="0"/>
                    <a:pt x="5561" y="0"/>
                  </a:cubicBezTo>
                  <a:close/>
                  <a:moveTo>
                    <a:pt x="7228" y="0"/>
                  </a:moveTo>
                  <a:cubicBezTo>
                    <a:pt x="7037" y="0"/>
                    <a:pt x="6882" y="155"/>
                    <a:pt x="6882" y="346"/>
                  </a:cubicBezTo>
                  <a:cubicBezTo>
                    <a:pt x="6882" y="548"/>
                    <a:pt x="7037" y="703"/>
                    <a:pt x="7228" y="703"/>
                  </a:cubicBezTo>
                  <a:lnTo>
                    <a:pt x="7275" y="703"/>
                  </a:lnTo>
                  <a:cubicBezTo>
                    <a:pt x="7478" y="703"/>
                    <a:pt x="7633" y="548"/>
                    <a:pt x="7633" y="346"/>
                  </a:cubicBezTo>
                  <a:cubicBezTo>
                    <a:pt x="7633" y="155"/>
                    <a:pt x="7478" y="0"/>
                    <a:pt x="7275" y="0"/>
                  </a:cubicBezTo>
                  <a:close/>
                  <a:moveTo>
                    <a:pt x="8942" y="0"/>
                  </a:moveTo>
                  <a:cubicBezTo>
                    <a:pt x="8752" y="0"/>
                    <a:pt x="8597" y="155"/>
                    <a:pt x="8597" y="346"/>
                  </a:cubicBezTo>
                  <a:cubicBezTo>
                    <a:pt x="8597" y="548"/>
                    <a:pt x="8752" y="703"/>
                    <a:pt x="8942" y="703"/>
                  </a:cubicBezTo>
                  <a:lnTo>
                    <a:pt x="9002" y="703"/>
                  </a:lnTo>
                  <a:cubicBezTo>
                    <a:pt x="9192" y="703"/>
                    <a:pt x="9347" y="548"/>
                    <a:pt x="9347" y="346"/>
                  </a:cubicBezTo>
                  <a:cubicBezTo>
                    <a:pt x="9347" y="155"/>
                    <a:pt x="9192" y="0"/>
                    <a:pt x="9002" y="0"/>
                  </a:cubicBezTo>
                  <a:close/>
                  <a:moveTo>
                    <a:pt x="10669" y="0"/>
                  </a:moveTo>
                  <a:cubicBezTo>
                    <a:pt x="10466" y="0"/>
                    <a:pt x="10311" y="155"/>
                    <a:pt x="10311" y="346"/>
                  </a:cubicBezTo>
                  <a:cubicBezTo>
                    <a:pt x="10311" y="548"/>
                    <a:pt x="10478" y="703"/>
                    <a:pt x="10669" y="703"/>
                  </a:cubicBezTo>
                  <a:lnTo>
                    <a:pt x="10716" y="703"/>
                  </a:lnTo>
                  <a:cubicBezTo>
                    <a:pt x="10907" y="703"/>
                    <a:pt x="11073" y="548"/>
                    <a:pt x="11073" y="346"/>
                  </a:cubicBezTo>
                  <a:cubicBezTo>
                    <a:pt x="11073" y="155"/>
                    <a:pt x="10907" y="0"/>
                    <a:pt x="10716" y="0"/>
                  </a:cubicBezTo>
                  <a:close/>
                  <a:moveTo>
                    <a:pt x="12383" y="0"/>
                  </a:moveTo>
                  <a:cubicBezTo>
                    <a:pt x="12193" y="0"/>
                    <a:pt x="12038" y="155"/>
                    <a:pt x="12038" y="346"/>
                  </a:cubicBezTo>
                  <a:cubicBezTo>
                    <a:pt x="12038" y="548"/>
                    <a:pt x="12193" y="703"/>
                    <a:pt x="12383" y="703"/>
                  </a:cubicBezTo>
                  <a:lnTo>
                    <a:pt x="12431" y="703"/>
                  </a:lnTo>
                  <a:cubicBezTo>
                    <a:pt x="12633" y="703"/>
                    <a:pt x="12788" y="548"/>
                    <a:pt x="12788" y="346"/>
                  </a:cubicBezTo>
                  <a:cubicBezTo>
                    <a:pt x="12788" y="155"/>
                    <a:pt x="12633" y="0"/>
                    <a:pt x="12431" y="0"/>
                  </a:cubicBezTo>
                  <a:close/>
                  <a:moveTo>
                    <a:pt x="14098" y="0"/>
                  </a:moveTo>
                  <a:cubicBezTo>
                    <a:pt x="13907" y="0"/>
                    <a:pt x="13752" y="155"/>
                    <a:pt x="13752" y="346"/>
                  </a:cubicBezTo>
                  <a:cubicBezTo>
                    <a:pt x="13752" y="548"/>
                    <a:pt x="13907" y="703"/>
                    <a:pt x="14098" y="703"/>
                  </a:cubicBezTo>
                  <a:lnTo>
                    <a:pt x="14157" y="703"/>
                  </a:lnTo>
                  <a:cubicBezTo>
                    <a:pt x="14348" y="703"/>
                    <a:pt x="14502" y="548"/>
                    <a:pt x="14502" y="346"/>
                  </a:cubicBezTo>
                  <a:cubicBezTo>
                    <a:pt x="14502" y="155"/>
                    <a:pt x="14348" y="0"/>
                    <a:pt x="14157" y="0"/>
                  </a:cubicBezTo>
                  <a:close/>
                  <a:moveTo>
                    <a:pt x="15824" y="0"/>
                  </a:moveTo>
                  <a:cubicBezTo>
                    <a:pt x="15634" y="0"/>
                    <a:pt x="15467" y="155"/>
                    <a:pt x="15467" y="346"/>
                  </a:cubicBezTo>
                  <a:cubicBezTo>
                    <a:pt x="15467" y="548"/>
                    <a:pt x="15634" y="703"/>
                    <a:pt x="15824" y="703"/>
                  </a:cubicBezTo>
                  <a:lnTo>
                    <a:pt x="15872" y="703"/>
                  </a:lnTo>
                  <a:cubicBezTo>
                    <a:pt x="16062" y="703"/>
                    <a:pt x="16229" y="548"/>
                    <a:pt x="16229" y="346"/>
                  </a:cubicBezTo>
                  <a:cubicBezTo>
                    <a:pt x="16229" y="155"/>
                    <a:pt x="16062" y="0"/>
                    <a:pt x="15872" y="0"/>
                  </a:cubicBezTo>
                  <a:close/>
                  <a:moveTo>
                    <a:pt x="17539" y="0"/>
                  </a:moveTo>
                  <a:cubicBezTo>
                    <a:pt x="17348" y="0"/>
                    <a:pt x="17193" y="155"/>
                    <a:pt x="17193" y="346"/>
                  </a:cubicBezTo>
                  <a:cubicBezTo>
                    <a:pt x="17193" y="548"/>
                    <a:pt x="17348" y="703"/>
                    <a:pt x="17539" y="703"/>
                  </a:cubicBezTo>
                  <a:lnTo>
                    <a:pt x="17598" y="703"/>
                  </a:lnTo>
                  <a:cubicBezTo>
                    <a:pt x="17789" y="703"/>
                    <a:pt x="17943" y="548"/>
                    <a:pt x="17943" y="346"/>
                  </a:cubicBezTo>
                  <a:cubicBezTo>
                    <a:pt x="17943" y="155"/>
                    <a:pt x="17789" y="0"/>
                    <a:pt x="17598" y="0"/>
                  </a:cubicBezTo>
                  <a:close/>
                  <a:moveTo>
                    <a:pt x="19265" y="0"/>
                  </a:moveTo>
                  <a:cubicBezTo>
                    <a:pt x="19063" y="0"/>
                    <a:pt x="18908" y="155"/>
                    <a:pt x="18908" y="346"/>
                  </a:cubicBezTo>
                  <a:cubicBezTo>
                    <a:pt x="18908" y="548"/>
                    <a:pt x="19063" y="703"/>
                    <a:pt x="19265" y="703"/>
                  </a:cubicBezTo>
                  <a:lnTo>
                    <a:pt x="19313" y="703"/>
                  </a:lnTo>
                  <a:cubicBezTo>
                    <a:pt x="19503" y="703"/>
                    <a:pt x="19658" y="548"/>
                    <a:pt x="19658" y="346"/>
                  </a:cubicBezTo>
                  <a:cubicBezTo>
                    <a:pt x="19658" y="155"/>
                    <a:pt x="19503" y="0"/>
                    <a:pt x="19313" y="0"/>
                  </a:cubicBezTo>
                  <a:close/>
                  <a:moveTo>
                    <a:pt x="20979" y="0"/>
                  </a:moveTo>
                  <a:cubicBezTo>
                    <a:pt x="20789" y="0"/>
                    <a:pt x="20634" y="155"/>
                    <a:pt x="20634" y="346"/>
                  </a:cubicBezTo>
                  <a:cubicBezTo>
                    <a:pt x="20634" y="548"/>
                    <a:pt x="20789" y="703"/>
                    <a:pt x="20979" y="703"/>
                  </a:cubicBezTo>
                  <a:lnTo>
                    <a:pt x="21027" y="703"/>
                  </a:lnTo>
                  <a:cubicBezTo>
                    <a:pt x="21218" y="703"/>
                    <a:pt x="21384" y="548"/>
                    <a:pt x="21384" y="346"/>
                  </a:cubicBezTo>
                  <a:cubicBezTo>
                    <a:pt x="21384" y="155"/>
                    <a:pt x="21218" y="0"/>
                    <a:pt x="21027" y="0"/>
                  </a:cubicBezTo>
                  <a:close/>
                  <a:moveTo>
                    <a:pt x="22694" y="0"/>
                  </a:moveTo>
                  <a:cubicBezTo>
                    <a:pt x="22503" y="0"/>
                    <a:pt x="22349" y="155"/>
                    <a:pt x="22349" y="346"/>
                  </a:cubicBezTo>
                  <a:cubicBezTo>
                    <a:pt x="22349" y="548"/>
                    <a:pt x="22503" y="703"/>
                    <a:pt x="22694" y="703"/>
                  </a:cubicBezTo>
                  <a:lnTo>
                    <a:pt x="22753" y="703"/>
                  </a:lnTo>
                  <a:cubicBezTo>
                    <a:pt x="22944" y="703"/>
                    <a:pt x="23099" y="548"/>
                    <a:pt x="23099" y="346"/>
                  </a:cubicBezTo>
                  <a:cubicBezTo>
                    <a:pt x="23099" y="155"/>
                    <a:pt x="22944" y="0"/>
                    <a:pt x="22753" y="0"/>
                  </a:cubicBezTo>
                  <a:close/>
                  <a:moveTo>
                    <a:pt x="24420" y="0"/>
                  </a:moveTo>
                  <a:cubicBezTo>
                    <a:pt x="24218" y="0"/>
                    <a:pt x="24063" y="155"/>
                    <a:pt x="24063" y="346"/>
                  </a:cubicBezTo>
                  <a:cubicBezTo>
                    <a:pt x="24063" y="548"/>
                    <a:pt x="24218" y="703"/>
                    <a:pt x="24420" y="703"/>
                  </a:cubicBezTo>
                  <a:lnTo>
                    <a:pt x="24468" y="703"/>
                  </a:lnTo>
                  <a:cubicBezTo>
                    <a:pt x="24658" y="703"/>
                    <a:pt x="24813" y="548"/>
                    <a:pt x="24813" y="346"/>
                  </a:cubicBezTo>
                  <a:cubicBezTo>
                    <a:pt x="24813" y="155"/>
                    <a:pt x="24658" y="0"/>
                    <a:pt x="24468" y="0"/>
                  </a:cubicBezTo>
                  <a:close/>
                  <a:moveTo>
                    <a:pt x="26135" y="0"/>
                  </a:moveTo>
                  <a:cubicBezTo>
                    <a:pt x="25944" y="0"/>
                    <a:pt x="25790" y="155"/>
                    <a:pt x="25790" y="346"/>
                  </a:cubicBezTo>
                  <a:cubicBezTo>
                    <a:pt x="25790" y="548"/>
                    <a:pt x="25944" y="703"/>
                    <a:pt x="26135" y="703"/>
                  </a:cubicBezTo>
                  <a:lnTo>
                    <a:pt x="26182" y="703"/>
                  </a:lnTo>
                  <a:cubicBezTo>
                    <a:pt x="26385" y="703"/>
                    <a:pt x="26540" y="548"/>
                    <a:pt x="26540" y="346"/>
                  </a:cubicBezTo>
                  <a:cubicBezTo>
                    <a:pt x="26540" y="155"/>
                    <a:pt x="26385" y="0"/>
                    <a:pt x="26182" y="0"/>
                  </a:cubicBezTo>
                  <a:close/>
                  <a:moveTo>
                    <a:pt x="27849" y="0"/>
                  </a:moveTo>
                  <a:cubicBezTo>
                    <a:pt x="27659" y="0"/>
                    <a:pt x="27504" y="155"/>
                    <a:pt x="27504" y="346"/>
                  </a:cubicBezTo>
                  <a:cubicBezTo>
                    <a:pt x="27504" y="548"/>
                    <a:pt x="27659" y="703"/>
                    <a:pt x="27849" y="703"/>
                  </a:cubicBezTo>
                  <a:lnTo>
                    <a:pt x="27909" y="703"/>
                  </a:lnTo>
                  <a:cubicBezTo>
                    <a:pt x="28099" y="703"/>
                    <a:pt x="28254" y="548"/>
                    <a:pt x="28254" y="346"/>
                  </a:cubicBezTo>
                  <a:cubicBezTo>
                    <a:pt x="28254" y="155"/>
                    <a:pt x="28099" y="0"/>
                    <a:pt x="27909" y="0"/>
                  </a:cubicBezTo>
                  <a:close/>
                  <a:moveTo>
                    <a:pt x="29576" y="0"/>
                  </a:moveTo>
                  <a:cubicBezTo>
                    <a:pt x="29373" y="0"/>
                    <a:pt x="29219" y="155"/>
                    <a:pt x="29219" y="346"/>
                  </a:cubicBezTo>
                  <a:cubicBezTo>
                    <a:pt x="29219" y="548"/>
                    <a:pt x="29373" y="703"/>
                    <a:pt x="29576" y="703"/>
                  </a:cubicBezTo>
                  <a:lnTo>
                    <a:pt x="29623" y="703"/>
                  </a:lnTo>
                  <a:cubicBezTo>
                    <a:pt x="29814" y="703"/>
                    <a:pt x="29969" y="548"/>
                    <a:pt x="29969" y="346"/>
                  </a:cubicBezTo>
                  <a:cubicBezTo>
                    <a:pt x="29969" y="155"/>
                    <a:pt x="29814" y="0"/>
                    <a:pt x="29623" y="0"/>
                  </a:cubicBezTo>
                  <a:close/>
                  <a:moveTo>
                    <a:pt x="31290" y="0"/>
                  </a:moveTo>
                  <a:cubicBezTo>
                    <a:pt x="31100" y="0"/>
                    <a:pt x="30945" y="155"/>
                    <a:pt x="30945" y="346"/>
                  </a:cubicBezTo>
                  <a:cubicBezTo>
                    <a:pt x="30945" y="548"/>
                    <a:pt x="31100" y="703"/>
                    <a:pt x="31290" y="703"/>
                  </a:cubicBezTo>
                  <a:lnTo>
                    <a:pt x="31338" y="703"/>
                  </a:lnTo>
                  <a:cubicBezTo>
                    <a:pt x="31540" y="703"/>
                    <a:pt x="31695" y="548"/>
                    <a:pt x="31695" y="346"/>
                  </a:cubicBezTo>
                  <a:cubicBezTo>
                    <a:pt x="31695" y="155"/>
                    <a:pt x="31540" y="0"/>
                    <a:pt x="31338" y="0"/>
                  </a:cubicBezTo>
                  <a:close/>
                  <a:moveTo>
                    <a:pt x="33005" y="0"/>
                  </a:moveTo>
                  <a:cubicBezTo>
                    <a:pt x="32814" y="0"/>
                    <a:pt x="32659" y="155"/>
                    <a:pt x="32659" y="346"/>
                  </a:cubicBezTo>
                  <a:cubicBezTo>
                    <a:pt x="32659" y="548"/>
                    <a:pt x="32814" y="703"/>
                    <a:pt x="33005" y="703"/>
                  </a:cubicBezTo>
                  <a:lnTo>
                    <a:pt x="33064" y="703"/>
                  </a:lnTo>
                  <a:cubicBezTo>
                    <a:pt x="33255" y="703"/>
                    <a:pt x="33410" y="548"/>
                    <a:pt x="33410" y="346"/>
                  </a:cubicBezTo>
                  <a:cubicBezTo>
                    <a:pt x="33410" y="155"/>
                    <a:pt x="33255" y="0"/>
                    <a:pt x="330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4264200" y="4597725"/>
              <a:ext cx="18200" cy="17575"/>
            </a:xfrm>
            <a:custGeom>
              <a:rect b="b" l="l" r="r" t="t"/>
              <a:pathLst>
                <a:path extrusionOk="0" h="703" w="728">
                  <a:moveTo>
                    <a:pt x="358" y="0"/>
                  </a:moveTo>
                  <a:cubicBezTo>
                    <a:pt x="168" y="0"/>
                    <a:pt x="1" y="155"/>
                    <a:pt x="1" y="346"/>
                  </a:cubicBezTo>
                  <a:cubicBezTo>
                    <a:pt x="1" y="548"/>
                    <a:pt x="168" y="703"/>
                    <a:pt x="358" y="703"/>
                  </a:cubicBezTo>
                  <a:lnTo>
                    <a:pt x="382" y="703"/>
                  </a:lnTo>
                  <a:cubicBezTo>
                    <a:pt x="572" y="703"/>
                    <a:pt x="727" y="548"/>
                    <a:pt x="727" y="346"/>
                  </a:cubicBezTo>
                  <a:cubicBezTo>
                    <a:pt x="727" y="155"/>
                    <a:pt x="572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2943225" y="1882800"/>
              <a:ext cx="53600" cy="462275"/>
            </a:xfrm>
            <a:custGeom>
              <a:rect b="b" l="l" r="r" t="t"/>
              <a:pathLst>
                <a:path extrusionOk="0" h="18491" w="2144">
                  <a:moveTo>
                    <a:pt x="0" y="1"/>
                  </a:moveTo>
                  <a:lnTo>
                    <a:pt x="0" y="18491"/>
                  </a:lnTo>
                  <a:lnTo>
                    <a:pt x="2143" y="18491"/>
                  </a:lnTo>
                  <a:lnTo>
                    <a:pt x="21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3601925" y="2531700"/>
              <a:ext cx="18175" cy="17575"/>
            </a:xfrm>
            <a:custGeom>
              <a:rect b="b" l="l" r="r" t="t"/>
              <a:pathLst>
                <a:path extrusionOk="0" h="703" w="727">
                  <a:moveTo>
                    <a:pt x="358" y="0"/>
                  </a:moveTo>
                  <a:cubicBezTo>
                    <a:pt x="155" y="0"/>
                    <a:pt x="1" y="155"/>
                    <a:pt x="1" y="357"/>
                  </a:cubicBezTo>
                  <a:cubicBezTo>
                    <a:pt x="1" y="548"/>
                    <a:pt x="155" y="703"/>
                    <a:pt x="358" y="703"/>
                  </a:cubicBezTo>
                  <a:lnTo>
                    <a:pt x="382" y="703"/>
                  </a:lnTo>
                  <a:cubicBezTo>
                    <a:pt x="572" y="703"/>
                    <a:pt x="727" y="548"/>
                    <a:pt x="727" y="357"/>
                  </a:cubicBezTo>
                  <a:cubicBezTo>
                    <a:pt x="727" y="155"/>
                    <a:pt x="572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3641525" y="2531700"/>
              <a:ext cx="339350" cy="17575"/>
            </a:xfrm>
            <a:custGeom>
              <a:rect b="b" l="l" r="r" t="t"/>
              <a:pathLst>
                <a:path extrusionOk="0" h="703" w="13574">
                  <a:moveTo>
                    <a:pt x="345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8"/>
                    <a:pt x="155" y="703"/>
                    <a:pt x="345" y="703"/>
                  </a:cubicBezTo>
                  <a:lnTo>
                    <a:pt x="393" y="703"/>
                  </a:lnTo>
                  <a:cubicBezTo>
                    <a:pt x="595" y="703"/>
                    <a:pt x="750" y="548"/>
                    <a:pt x="750" y="357"/>
                  </a:cubicBezTo>
                  <a:cubicBezTo>
                    <a:pt x="750" y="155"/>
                    <a:pt x="595" y="0"/>
                    <a:pt x="393" y="0"/>
                  </a:cubicBezTo>
                  <a:close/>
                  <a:moveTo>
                    <a:pt x="1953" y="0"/>
                  </a:moveTo>
                  <a:cubicBezTo>
                    <a:pt x="1762" y="0"/>
                    <a:pt x="1607" y="155"/>
                    <a:pt x="1607" y="357"/>
                  </a:cubicBezTo>
                  <a:cubicBezTo>
                    <a:pt x="1607" y="548"/>
                    <a:pt x="1762" y="703"/>
                    <a:pt x="1953" y="703"/>
                  </a:cubicBezTo>
                  <a:lnTo>
                    <a:pt x="2000" y="703"/>
                  </a:lnTo>
                  <a:cubicBezTo>
                    <a:pt x="2191" y="703"/>
                    <a:pt x="2346" y="548"/>
                    <a:pt x="2358" y="357"/>
                  </a:cubicBezTo>
                  <a:cubicBezTo>
                    <a:pt x="2358" y="155"/>
                    <a:pt x="2191" y="0"/>
                    <a:pt x="2000" y="0"/>
                  </a:cubicBezTo>
                  <a:close/>
                  <a:moveTo>
                    <a:pt x="3560" y="0"/>
                  </a:moveTo>
                  <a:cubicBezTo>
                    <a:pt x="3358" y="0"/>
                    <a:pt x="3203" y="155"/>
                    <a:pt x="3203" y="357"/>
                  </a:cubicBezTo>
                  <a:cubicBezTo>
                    <a:pt x="3203" y="548"/>
                    <a:pt x="3358" y="703"/>
                    <a:pt x="3560" y="703"/>
                  </a:cubicBezTo>
                  <a:lnTo>
                    <a:pt x="3608" y="703"/>
                  </a:lnTo>
                  <a:cubicBezTo>
                    <a:pt x="3798" y="703"/>
                    <a:pt x="3953" y="548"/>
                    <a:pt x="3953" y="357"/>
                  </a:cubicBezTo>
                  <a:cubicBezTo>
                    <a:pt x="3953" y="155"/>
                    <a:pt x="3798" y="0"/>
                    <a:pt x="3608" y="0"/>
                  </a:cubicBezTo>
                  <a:close/>
                  <a:moveTo>
                    <a:pt x="5155" y="0"/>
                  </a:moveTo>
                  <a:cubicBezTo>
                    <a:pt x="4965" y="0"/>
                    <a:pt x="4810" y="155"/>
                    <a:pt x="4810" y="357"/>
                  </a:cubicBezTo>
                  <a:cubicBezTo>
                    <a:pt x="4810" y="548"/>
                    <a:pt x="4965" y="703"/>
                    <a:pt x="5155" y="703"/>
                  </a:cubicBezTo>
                  <a:lnTo>
                    <a:pt x="5203" y="703"/>
                  </a:lnTo>
                  <a:cubicBezTo>
                    <a:pt x="5406" y="703"/>
                    <a:pt x="5560" y="548"/>
                    <a:pt x="5560" y="357"/>
                  </a:cubicBezTo>
                  <a:cubicBezTo>
                    <a:pt x="5560" y="155"/>
                    <a:pt x="5406" y="0"/>
                    <a:pt x="5203" y="0"/>
                  </a:cubicBezTo>
                  <a:close/>
                  <a:moveTo>
                    <a:pt x="6763" y="0"/>
                  </a:moveTo>
                  <a:cubicBezTo>
                    <a:pt x="6572" y="0"/>
                    <a:pt x="6418" y="155"/>
                    <a:pt x="6418" y="357"/>
                  </a:cubicBezTo>
                  <a:cubicBezTo>
                    <a:pt x="6418" y="548"/>
                    <a:pt x="6572" y="703"/>
                    <a:pt x="6763" y="703"/>
                  </a:cubicBezTo>
                  <a:lnTo>
                    <a:pt x="6810" y="703"/>
                  </a:lnTo>
                  <a:cubicBezTo>
                    <a:pt x="7001" y="703"/>
                    <a:pt x="7168" y="548"/>
                    <a:pt x="7168" y="357"/>
                  </a:cubicBezTo>
                  <a:cubicBezTo>
                    <a:pt x="7168" y="155"/>
                    <a:pt x="7001" y="0"/>
                    <a:pt x="6810" y="0"/>
                  </a:cubicBezTo>
                  <a:close/>
                  <a:moveTo>
                    <a:pt x="8370" y="0"/>
                  </a:moveTo>
                  <a:cubicBezTo>
                    <a:pt x="8168" y="0"/>
                    <a:pt x="8013" y="155"/>
                    <a:pt x="8013" y="357"/>
                  </a:cubicBezTo>
                  <a:cubicBezTo>
                    <a:pt x="8013" y="548"/>
                    <a:pt x="8180" y="703"/>
                    <a:pt x="8370" y="703"/>
                  </a:cubicBezTo>
                  <a:lnTo>
                    <a:pt x="8418" y="703"/>
                  </a:lnTo>
                  <a:cubicBezTo>
                    <a:pt x="8608" y="703"/>
                    <a:pt x="8763" y="548"/>
                    <a:pt x="8763" y="357"/>
                  </a:cubicBezTo>
                  <a:cubicBezTo>
                    <a:pt x="8763" y="155"/>
                    <a:pt x="8608" y="0"/>
                    <a:pt x="8418" y="0"/>
                  </a:cubicBezTo>
                  <a:close/>
                  <a:moveTo>
                    <a:pt x="9966" y="0"/>
                  </a:moveTo>
                  <a:cubicBezTo>
                    <a:pt x="9775" y="0"/>
                    <a:pt x="9620" y="155"/>
                    <a:pt x="9620" y="357"/>
                  </a:cubicBezTo>
                  <a:cubicBezTo>
                    <a:pt x="9620" y="548"/>
                    <a:pt x="9775" y="703"/>
                    <a:pt x="9966" y="703"/>
                  </a:cubicBezTo>
                  <a:lnTo>
                    <a:pt x="10013" y="703"/>
                  </a:lnTo>
                  <a:cubicBezTo>
                    <a:pt x="10216" y="703"/>
                    <a:pt x="10370" y="548"/>
                    <a:pt x="10370" y="357"/>
                  </a:cubicBezTo>
                  <a:cubicBezTo>
                    <a:pt x="10370" y="155"/>
                    <a:pt x="10216" y="0"/>
                    <a:pt x="10013" y="0"/>
                  </a:cubicBezTo>
                  <a:close/>
                  <a:moveTo>
                    <a:pt x="11573" y="0"/>
                  </a:moveTo>
                  <a:cubicBezTo>
                    <a:pt x="11382" y="0"/>
                    <a:pt x="11228" y="155"/>
                    <a:pt x="11228" y="357"/>
                  </a:cubicBezTo>
                  <a:cubicBezTo>
                    <a:pt x="11228" y="548"/>
                    <a:pt x="11382" y="703"/>
                    <a:pt x="11573" y="703"/>
                  </a:cubicBezTo>
                  <a:lnTo>
                    <a:pt x="11621" y="703"/>
                  </a:lnTo>
                  <a:cubicBezTo>
                    <a:pt x="11811" y="703"/>
                    <a:pt x="11978" y="548"/>
                    <a:pt x="11978" y="357"/>
                  </a:cubicBezTo>
                  <a:cubicBezTo>
                    <a:pt x="11978" y="155"/>
                    <a:pt x="11811" y="0"/>
                    <a:pt x="11621" y="0"/>
                  </a:cubicBezTo>
                  <a:close/>
                  <a:moveTo>
                    <a:pt x="13180" y="0"/>
                  </a:moveTo>
                  <a:cubicBezTo>
                    <a:pt x="12990" y="0"/>
                    <a:pt x="12823" y="155"/>
                    <a:pt x="12823" y="357"/>
                  </a:cubicBezTo>
                  <a:cubicBezTo>
                    <a:pt x="12823" y="548"/>
                    <a:pt x="12990" y="703"/>
                    <a:pt x="13180" y="703"/>
                  </a:cubicBezTo>
                  <a:lnTo>
                    <a:pt x="13228" y="703"/>
                  </a:lnTo>
                  <a:cubicBezTo>
                    <a:pt x="13418" y="703"/>
                    <a:pt x="13573" y="548"/>
                    <a:pt x="13573" y="357"/>
                  </a:cubicBezTo>
                  <a:cubicBezTo>
                    <a:pt x="13573" y="155"/>
                    <a:pt x="13418" y="0"/>
                    <a:pt x="13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4002275" y="2531700"/>
              <a:ext cx="18175" cy="17575"/>
            </a:xfrm>
            <a:custGeom>
              <a:rect b="b" l="l" r="r" t="t"/>
              <a:pathLst>
                <a:path extrusionOk="0" h="703" w="727">
                  <a:moveTo>
                    <a:pt x="346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8"/>
                    <a:pt x="155" y="703"/>
                    <a:pt x="346" y="703"/>
                  </a:cubicBezTo>
                  <a:lnTo>
                    <a:pt x="381" y="703"/>
                  </a:lnTo>
                  <a:cubicBezTo>
                    <a:pt x="572" y="703"/>
                    <a:pt x="727" y="548"/>
                    <a:pt x="727" y="357"/>
                  </a:cubicBezTo>
                  <a:cubicBezTo>
                    <a:pt x="727" y="155"/>
                    <a:pt x="572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3601925" y="1728625"/>
              <a:ext cx="18175" cy="17575"/>
            </a:xfrm>
            <a:custGeom>
              <a:rect b="b" l="l" r="r" t="t"/>
              <a:pathLst>
                <a:path extrusionOk="0" h="703" w="727">
                  <a:moveTo>
                    <a:pt x="358" y="0"/>
                  </a:moveTo>
                  <a:cubicBezTo>
                    <a:pt x="155" y="0"/>
                    <a:pt x="1" y="155"/>
                    <a:pt x="1" y="345"/>
                  </a:cubicBezTo>
                  <a:cubicBezTo>
                    <a:pt x="1" y="548"/>
                    <a:pt x="155" y="703"/>
                    <a:pt x="358" y="703"/>
                  </a:cubicBezTo>
                  <a:lnTo>
                    <a:pt x="382" y="703"/>
                  </a:lnTo>
                  <a:cubicBezTo>
                    <a:pt x="572" y="703"/>
                    <a:pt x="727" y="548"/>
                    <a:pt x="727" y="345"/>
                  </a:cubicBezTo>
                  <a:cubicBezTo>
                    <a:pt x="727" y="155"/>
                    <a:pt x="572" y="0"/>
                    <a:pt x="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3641525" y="1728625"/>
              <a:ext cx="339350" cy="17575"/>
            </a:xfrm>
            <a:custGeom>
              <a:rect b="b" l="l" r="r" t="t"/>
              <a:pathLst>
                <a:path extrusionOk="0" h="703" w="13574">
                  <a:moveTo>
                    <a:pt x="345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48"/>
                    <a:pt x="155" y="703"/>
                    <a:pt x="345" y="703"/>
                  </a:cubicBezTo>
                  <a:lnTo>
                    <a:pt x="393" y="703"/>
                  </a:lnTo>
                  <a:cubicBezTo>
                    <a:pt x="595" y="703"/>
                    <a:pt x="750" y="548"/>
                    <a:pt x="750" y="345"/>
                  </a:cubicBezTo>
                  <a:cubicBezTo>
                    <a:pt x="750" y="155"/>
                    <a:pt x="595" y="0"/>
                    <a:pt x="393" y="0"/>
                  </a:cubicBezTo>
                  <a:close/>
                  <a:moveTo>
                    <a:pt x="1953" y="0"/>
                  </a:moveTo>
                  <a:cubicBezTo>
                    <a:pt x="1762" y="0"/>
                    <a:pt x="1607" y="155"/>
                    <a:pt x="1607" y="345"/>
                  </a:cubicBezTo>
                  <a:cubicBezTo>
                    <a:pt x="1607" y="548"/>
                    <a:pt x="1762" y="703"/>
                    <a:pt x="1953" y="703"/>
                  </a:cubicBezTo>
                  <a:lnTo>
                    <a:pt x="2000" y="703"/>
                  </a:lnTo>
                  <a:cubicBezTo>
                    <a:pt x="2191" y="703"/>
                    <a:pt x="2358" y="548"/>
                    <a:pt x="2358" y="345"/>
                  </a:cubicBezTo>
                  <a:cubicBezTo>
                    <a:pt x="2358" y="155"/>
                    <a:pt x="2191" y="0"/>
                    <a:pt x="2000" y="0"/>
                  </a:cubicBezTo>
                  <a:close/>
                  <a:moveTo>
                    <a:pt x="3560" y="0"/>
                  </a:moveTo>
                  <a:cubicBezTo>
                    <a:pt x="3358" y="0"/>
                    <a:pt x="3203" y="155"/>
                    <a:pt x="3203" y="345"/>
                  </a:cubicBezTo>
                  <a:cubicBezTo>
                    <a:pt x="3203" y="548"/>
                    <a:pt x="3358" y="703"/>
                    <a:pt x="3560" y="703"/>
                  </a:cubicBezTo>
                  <a:lnTo>
                    <a:pt x="3608" y="703"/>
                  </a:lnTo>
                  <a:cubicBezTo>
                    <a:pt x="3798" y="703"/>
                    <a:pt x="3953" y="548"/>
                    <a:pt x="3953" y="345"/>
                  </a:cubicBezTo>
                  <a:cubicBezTo>
                    <a:pt x="3953" y="155"/>
                    <a:pt x="3798" y="0"/>
                    <a:pt x="3608" y="0"/>
                  </a:cubicBezTo>
                  <a:close/>
                  <a:moveTo>
                    <a:pt x="5155" y="0"/>
                  </a:moveTo>
                  <a:cubicBezTo>
                    <a:pt x="4965" y="0"/>
                    <a:pt x="4810" y="155"/>
                    <a:pt x="4810" y="345"/>
                  </a:cubicBezTo>
                  <a:cubicBezTo>
                    <a:pt x="4810" y="548"/>
                    <a:pt x="4965" y="703"/>
                    <a:pt x="5155" y="703"/>
                  </a:cubicBezTo>
                  <a:lnTo>
                    <a:pt x="5203" y="703"/>
                  </a:lnTo>
                  <a:cubicBezTo>
                    <a:pt x="5406" y="703"/>
                    <a:pt x="5560" y="548"/>
                    <a:pt x="5560" y="345"/>
                  </a:cubicBezTo>
                  <a:cubicBezTo>
                    <a:pt x="5560" y="155"/>
                    <a:pt x="5406" y="0"/>
                    <a:pt x="5203" y="0"/>
                  </a:cubicBezTo>
                  <a:close/>
                  <a:moveTo>
                    <a:pt x="6763" y="0"/>
                  </a:moveTo>
                  <a:cubicBezTo>
                    <a:pt x="6572" y="0"/>
                    <a:pt x="6418" y="155"/>
                    <a:pt x="6418" y="345"/>
                  </a:cubicBezTo>
                  <a:cubicBezTo>
                    <a:pt x="6418" y="548"/>
                    <a:pt x="6572" y="703"/>
                    <a:pt x="6763" y="703"/>
                  </a:cubicBezTo>
                  <a:lnTo>
                    <a:pt x="6810" y="703"/>
                  </a:lnTo>
                  <a:cubicBezTo>
                    <a:pt x="7001" y="703"/>
                    <a:pt x="7168" y="548"/>
                    <a:pt x="7168" y="345"/>
                  </a:cubicBezTo>
                  <a:cubicBezTo>
                    <a:pt x="7168" y="155"/>
                    <a:pt x="7001" y="0"/>
                    <a:pt x="6810" y="0"/>
                  </a:cubicBezTo>
                  <a:close/>
                  <a:moveTo>
                    <a:pt x="8370" y="0"/>
                  </a:moveTo>
                  <a:cubicBezTo>
                    <a:pt x="8168" y="0"/>
                    <a:pt x="8013" y="155"/>
                    <a:pt x="8013" y="345"/>
                  </a:cubicBezTo>
                  <a:cubicBezTo>
                    <a:pt x="8013" y="548"/>
                    <a:pt x="8180" y="703"/>
                    <a:pt x="8370" y="703"/>
                  </a:cubicBezTo>
                  <a:lnTo>
                    <a:pt x="8418" y="703"/>
                  </a:lnTo>
                  <a:cubicBezTo>
                    <a:pt x="8608" y="703"/>
                    <a:pt x="8763" y="548"/>
                    <a:pt x="8763" y="345"/>
                  </a:cubicBezTo>
                  <a:cubicBezTo>
                    <a:pt x="8763" y="155"/>
                    <a:pt x="8608" y="0"/>
                    <a:pt x="8418" y="0"/>
                  </a:cubicBezTo>
                  <a:close/>
                  <a:moveTo>
                    <a:pt x="9966" y="0"/>
                  </a:moveTo>
                  <a:cubicBezTo>
                    <a:pt x="9775" y="0"/>
                    <a:pt x="9620" y="155"/>
                    <a:pt x="9620" y="345"/>
                  </a:cubicBezTo>
                  <a:cubicBezTo>
                    <a:pt x="9620" y="548"/>
                    <a:pt x="9775" y="703"/>
                    <a:pt x="9966" y="703"/>
                  </a:cubicBezTo>
                  <a:lnTo>
                    <a:pt x="10013" y="703"/>
                  </a:lnTo>
                  <a:cubicBezTo>
                    <a:pt x="10216" y="703"/>
                    <a:pt x="10370" y="548"/>
                    <a:pt x="10370" y="345"/>
                  </a:cubicBezTo>
                  <a:cubicBezTo>
                    <a:pt x="10370" y="155"/>
                    <a:pt x="10216" y="0"/>
                    <a:pt x="10013" y="0"/>
                  </a:cubicBezTo>
                  <a:close/>
                  <a:moveTo>
                    <a:pt x="11573" y="0"/>
                  </a:moveTo>
                  <a:cubicBezTo>
                    <a:pt x="11382" y="0"/>
                    <a:pt x="11228" y="155"/>
                    <a:pt x="11228" y="345"/>
                  </a:cubicBezTo>
                  <a:cubicBezTo>
                    <a:pt x="11228" y="548"/>
                    <a:pt x="11382" y="703"/>
                    <a:pt x="11573" y="703"/>
                  </a:cubicBezTo>
                  <a:lnTo>
                    <a:pt x="11621" y="703"/>
                  </a:lnTo>
                  <a:cubicBezTo>
                    <a:pt x="11811" y="703"/>
                    <a:pt x="11978" y="548"/>
                    <a:pt x="11978" y="345"/>
                  </a:cubicBezTo>
                  <a:cubicBezTo>
                    <a:pt x="11978" y="155"/>
                    <a:pt x="11811" y="0"/>
                    <a:pt x="11621" y="0"/>
                  </a:cubicBezTo>
                  <a:close/>
                  <a:moveTo>
                    <a:pt x="13180" y="0"/>
                  </a:moveTo>
                  <a:cubicBezTo>
                    <a:pt x="12990" y="0"/>
                    <a:pt x="12823" y="155"/>
                    <a:pt x="12823" y="345"/>
                  </a:cubicBezTo>
                  <a:cubicBezTo>
                    <a:pt x="12823" y="548"/>
                    <a:pt x="12990" y="703"/>
                    <a:pt x="13180" y="703"/>
                  </a:cubicBezTo>
                  <a:lnTo>
                    <a:pt x="13228" y="703"/>
                  </a:lnTo>
                  <a:cubicBezTo>
                    <a:pt x="13418" y="703"/>
                    <a:pt x="13573" y="548"/>
                    <a:pt x="13573" y="345"/>
                  </a:cubicBezTo>
                  <a:cubicBezTo>
                    <a:pt x="13573" y="155"/>
                    <a:pt x="13418" y="0"/>
                    <a:pt x="132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4002275" y="1728625"/>
              <a:ext cx="18175" cy="17575"/>
            </a:xfrm>
            <a:custGeom>
              <a:rect b="b" l="l" r="r" t="t"/>
              <a:pathLst>
                <a:path extrusionOk="0" h="703" w="727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48"/>
                    <a:pt x="155" y="703"/>
                    <a:pt x="346" y="703"/>
                  </a:cubicBezTo>
                  <a:lnTo>
                    <a:pt x="381" y="703"/>
                  </a:lnTo>
                  <a:cubicBezTo>
                    <a:pt x="572" y="703"/>
                    <a:pt x="727" y="548"/>
                    <a:pt x="727" y="345"/>
                  </a:cubicBezTo>
                  <a:cubicBezTo>
                    <a:pt x="727" y="155"/>
                    <a:pt x="572" y="0"/>
                    <a:pt x="3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4635100" y="1882800"/>
              <a:ext cx="53900" cy="462275"/>
            </a:xfrm>
            <a:custGeom>
              <a:rect b="b" l="l" r="r" t="t"/>
              <a:pathLst>
                <a:path extrusionOk="0" h="18491" w="2156">
                  <a:moveTo>
                    <a:pt x="0" y="1"/>
                  </a:moveTo>
                  <a:lnTo>
                    <a:pt x="0" y="18491"/>
                  </a:lnTo>
                  <a:lnTo>
                    <a:pt x="2155" y="18491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2961375" y="1912275"/>
              <a:ext cx="17575" cy="397675"/>
            </a:xfrm>
            <a:custGeom>
              <a:rect b="b" l="l" r="r" t="t"/>
              <a:pathLst>
                <a:path extrusionOk="0" h="15907" w="703">
                  <a:moveTo>
                    <a:pt x="346" y="0"/>
                  </a:moveTo>
                  <a:cubicBezTo>
                    <a:pt x="155" y="0"/>
                    <a:pt x="0" y="155"/>
                    <a:pt x="0" y="346"/>
                  </a:cubicBezTo>
                  <a:lnTo>
                    <a:pt x="0" y="393"/>
                  </a:lnTo>
                  <a:cubicBezTo>
                    <a:pt x="0" y="584"/>
                    <a:pt x="155" y="750"/>
                    <a:pt x="346" y="750"/>
                  </a:cubicBezTo>
                  <a:cubicBezTo>
                    <a:pt x="536" y="750"/>
                    <a:pt x="703" y="584"/>
                    <a:pt x="703" y="393"/>
                  </a:cubicBezTo>
                  <a:lnTo>
                    <a:pt x="703" y="346"/>
                  </a:lnTo>
                  <a:cubicBezTo>
                    <a:pt x="703" y="155"/>
                    <a:pt x="536" y="0"/>
                    <a:pt x="346" y="0"/>
                  </a:cubicBezTo>
                  <a:close/>
                  <a:moveTo>
                    <a:pt x="346" y="1679"/>
                  </a:moveTo>
                  <a:cubicBezTo>
                    <a:pt x="155" y="1679"/>
                    <a:pt x="0" y="1834"/>
                    <a:pt x="0" y="2024"/>
                  </a:cubicBezTo>
                  <a:lnTo>
                    <a:pt x="0" y="2084"/>
                  </a:lnTo>
                  <a:cubicBezTo>
                    <a:pt x="0" y="2274"/>
                    <a:pt x="155" y="2429"/>
                    <a:pt x="346" y="2429"/>
                  </a:cubicBezTo>
                  <a:cubicBezTo>
                    <a:pt x="536" y="2429"/>
                    <a:pt x="703" y="2274"/>
                    <a:pt x="703" y="2084"/>
                  </a:cubicBezTo>
                  <a:lnTo>
                    <a:pt x="703" y="2024"/>
                  </a:lnTo>
                  <a:cubicBezTo>
                    <a:pt x="703" y="1834"/>
                    <a:pt x="536" y="1679"/>
                    <a:pt x="346" y="1679"/>
                  </a:cubicBezTo>
                  <a:close/>
                  <a:moveTo>
                    <a:pt x="346" y="3358"/>
                  </a:moveTo>
                  <a:cubicBezTo>
                    <a:pt x="155" y="3358"/>
                    <a:pt x="0" y="3525"/>
                    <a:pt x="0" y="3715"/>
                  </a:cubicBezTo>
                  <a:lnTo>
                    <a:pt x="0" y="3763"/>
                  </a:lnTo>
                  <a:cubicBezTo>
                    <a:pt x="0" y="3953"/>
                    <a:pt x="155" y="4120"/>
                    <a:pt x="346" y="4120"/>
                  </a:cubicBezTo>
                  <a:cubicBezTo>
                    <a:pt x="536" y="4120"/>
                    <a:pt x="703" y="3953"/>
                    <a:pt x="703" y="3763"/>
                  </a:cubicBezTo>
                  <a:lnTo>
                    <a:pt x="703" y="3715"/>
                  </a:lnTo>
                  <a:cubicBezTo>
                    <a:pt x="703" y="3525"/>
                    <a:pt x="536" y="3358"/>
                    <a:pt x="346" y="3358"/>
                  </a:cubicBezTo>
                  <a:close/>
                  <a:moveTo>
                    <a:pt x="346" y="5049"/>
                  </a:moveTo>
                  <a:cubicBezTo>
                    <a:pt x="155" y="5049"/>
                    <a:pt x="0" y="5203"/>
                    <a:pt x="0" y="5394"/>
                  </a:cubicBezTo>
                  <a:lnTo>
                    <a:pt x="0" y="5453"/>
                  </a:lnTo>
                  <a:cubicBezTo>
                    <a:pt x="0" y="5644"/>
                    <a:pt x="155" y="5799"/>
                    <a:pt x="346" y="5799"/>
                  </a:cubicBezTo>
                  <a:cubicBezTo>
                    <a:pt x="536" y="5799"/>
                    <a:pt x="703" y="5644"/>
                    <a:pt x="703" y="5453"/>
                  </a:cubicBezTo>
                  <a:lnTo>
                    <a:pt x="703" y="5394"/>
                  </a:lnTo>
                  <a:cubicBezTo>
                    <a:pt x="703" y="5203"/>
                    <a:pt x="536" y="5049"/>
                    <a:pt x="346" y="5049"/>
                  </a:cubicBezTo>
                  <a:close/>
                  <a:moveTo>
                    <a:pt x="346" y="6727"/>
                  </a:moveTo>
                  <a:cubicBezTo>
                    <a:pt x="155" y="6727"/>
                    <a:pt x="0" y="6894"/>
                    <a:pt x="0" y="7084"/>
                  </a:cubicBezTo>
                  <a:lnTo>
                    <a:pt x="0" y="7132"/>
                  </a:lnTo>
                  <a:cubicBezTo>
                    <a:pt x="0" y="7323"/>
                    <a:pt x="155" y="7489"/>
                    <a:pt x="346" y="7489"/>
                  </a:cubicBezTo>
                  <a:cubicBezTo>
                    <a:pt x="536" y="7489"/>
                    <a:pt x="703" y="7323"/>
                    <a:pt x="703" y="7132"/>
                  </a:cubicBezTo>
                  <a:lnTo>
                    <a:pt x="703" y="7084"/>
                  </a:lnTo>
                  <a:cubicBezTo>
                    <a:pt x="703" y="6894"/>
                    <a:pt x="536" y="6727"/>
                    <a:pt x="346" y="6727"/>
                  </a:cubicBezTo>
                  <a:close/>
                  <a:moveTo>
                    <a:pt x="346" y="8418"/>
                  </a:moveTo>
                  <a:cubicBezTo>
                    <a:pt x="155" y="8418"/>
                    <a:pt x="0" y="8573"/>
                    <a:pt x="0" y="8763"/>
                  </a:cubicBezTo>
                  <a:lnTo>
                    <a:pt x="0" y="8823"/>
                  </a:lnTo>
                  <a:cubicBezTo>
                    <a:pt x="0" y="9013"/>
                    <a:pt x="155" y="9168"/>
                    <a:pt x="346" y="9168"/>
                  </a:cubicBezTo>
                  <a:cubicBezTo>
                    <a:pt x="536" y="9168"/>
                    <a:pt x="703" y="9013"/>
                    <a:pt x="703" y="8823"/>
                  </a:cubicBezTo>
                  <a:lnTo>
                    <a:pt x="703" y="8763"/>
                  </a:lnTo>
                  <a:cubicBezTo>
                    <a:pt x="703" y="8573"/>
                    <a:pt x="536" y="8418"/>
                    <a:pt x="346" y="8418"/>
                  </a:cubicBezTo>
                  <a:close/>
                  <a:moveTo>
                    <a:pt x="346" y="10097"/>
                  </a:moveTo>
                  <a:cubicBezTo>
                    <a:pt x="155" y="10097"/>
                    <a:pt x="0" y="10263"/>
                    <a:pt x="0" y="10454"/>
                  </a:cubicBezTo>
                  <a:lnTo>
                    <a:pt x="0" y="10502"/>
                  </a:lnTo>
                  <a:cubicBezTo>
                    <a:pt x="0" y="10692"/>
                    <a:pt x="155" y="10847"/>
                    <a:pt x="346" y="10847"/>
                  </a:cubicBezTo>
                  <a:cubicBezTo>
                    <a:pt x="536" y="10847"/>
                    <a:pt x="703" y="10692"/>
                    <a:pt x="703" y="10502"/>
                  </a:cubicBezTo>
                  <a:lnTo>
                    <a:pt x="703" y="10454"/>
                  </a:lnTo>
                  <a:cubicBezTo>
                    <a:pt x="703" y="10263"/>
                    <a:pt x="536" y="10097"/>
                    <a:pt x="346" y="10097"/>
                  </a:cubicBezTo>
                  <a:close/>
                  <a:moveTo>
                    <a:pt x="346" y="11787"/>
                  </a:moveTo>
                  <a:cubicBezTo>
                    <a:pt x="155" y="11787"/>
                    <a:pt x="0" y="11942"/>
                    <a:pt x="0" y="12133"/>
                  </a:cubicBezTo>
                  <a:lnTo>
                    <a:pt x="0" y="12192"/>
                  </a:lnTo>
                  <a:cubicBezTo>
                    <a:pt x="0" y="12383"/>
                    <a:pt x="155" y="12538"/>
                    <a:pt x="346" y="12538"/>
                  </a:cubicBezTo>
                  <a:cubicBezTo>
                    <a:pt x="536" y="12538"/>
                    <a:pt x="703" y="12383"/>
                    <a:pt x="703" y="12192"/>
                  </a:cubicBezTo>
                  <a:lnTo>
                    <a:pt x="703" y="12133"/>
                  </a:lnTo>
                  <a:cubicBezTo>
                    <a:pt x="703" y="11942"/>
                    <a:pt x="536" y="11787"/>
                    <a:pt x="346" y="11787"/>
                  </a:cubicBezTo>
                  <a:close/>
                  <a:moveTo>
                    <a:pt x="346" y="13466"/>
                  </a:moveTo>
                  <a:cubicBezTo>
                    <a:pt x="155" y="13466"/>
                    <a:pt x="0" y="13633"/>
                    <a:pt x="0" y="13823"/>
                  </a:cubicBezTo>
                  <a:lnTo>
                    <a:pt x="0" y="13871"/>
                  </a:lnTo>
                  <a:cubicBezTo>
                    <a:pt x="0" y="14062"/>
                    <a:pt x="155" y="14216"/>
                    <a:pt x="346" y="14216"/>
                  </a:cubicBezTo>
                  <a:cubicBezTo>
                    <a:pt x="536" y="14216"/>
                    <a:pt x="703" y="14062"/>
                    <a:pt x="703" y="13871"/>
                  </a:cubicBezTo>
                  <a:lnTo>
                    <a:pt x="703" y="13823"/>
                  </a:lnTo>
                  <a:cubicBezTo>
                    <a:pt x="703" y="13633"/>
                    <a:pt x="536" y="13466"/>
                    <a:pt x="346" y="13466"/>
                  </a:cubicBezTo>
                  <a:close/>
                  <a:moveTo>
                    <a:pt x="346" y="15157"/>
                  </a:moveTo>
                  <a:cubicBezTo>
                    <a:pt x="155" y="15157"/>
                    <a:pt x="0" y="15312"/>
                    <a:pt x="0" y="15502"/>
                  </a:cubicBezTo>
                  <a:lnTo>
                    <a:pt x="0" y="15562"/>
                  </a:lnTo>
                  <a:cubicBezTo>
                    <a:pt x="0" y="15752"/>
                    <a:pt x="155" y="15907"/>
                    <a:pt x="346" y="15907"/>
                  </a:cubicBezTo>
                  <a:cubicBezTo>
                    <a:pt x="536" y="15907"/>
                    <a:pt x="703" y="15752"/>
                    <a:pt x="703" y="15562"/>
                  </a:cubicBezTo>
                  <a:lnTo>
                    <a:pt x="703" y="15502"/>
                  </a:lnTo>
                  <a:cubicBezTo>
                    <a:pt x="703" y="15312"/>
                    <a:pt x="536" y="15157"/>
                    <a:pt x="346" y="151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4653250" y="1912275"/>
              <a:ext cx="17575" cy="397675"/>
            </a:xfrm>
            <a:custGeom>
              <a:rect b="b" l="l" r="r" t="t"/>
              <a:pathLst>
                <a:path extrusionOk="0" h="15907" w="703">
                  <a:moveTo>
                    <a:pt x="358" y="0"/>
                  </a:moveTo>
                  <a:cubicBezTo>
                    <a:pt x="155" y="0"/>
                    <a:pt x="0" y="155"/>
                    <a:pt x="0" y="346"/>
                  </a:cubicBezTo>
                  <a:lnTo>
                    <a:pt x="0" y="393"/>
                  </a:lnTo>
                  <a:cubicBezTo>
                    <a:pt x="0" y="584"/>
                    <a:pt x="155" y="750"/>
                    <a:pt x="358" y="750"/>
                  </a:cubicBezTo>
                  <a:cubicBezTo>
                    <a:pt x="548" y="750"/>
                    <a:pt x="703" y="584"/>
                    <a:pt x="703" y="393"/>
                  </a:cubicBezTo>
                  <a:lnTo>
                    <a:pt x="703" y="346"/>
                  </a:lnTo>
                  <a:cubicBezTo>
                    <a:pt x="703" y="155"/>
                    <a:pt x="548" y="0"/>
                    <a:pt x="358" y="0"/>
                  </a:cubicBezTo>
                  <a:close/>
                  <a:moveTo>
                    <a:pt x="358" y="1679"/>
                  </a:moveTo>
                  <a:cubicBezTo>
                    <a:pt x="155" y="1679"/>
                    <a:pt x="0" y="1834"/>
                    <a:pt x="0" y="2024"/>
                  </a:cubicBezTo>
                  <a:lnTo>
                    <a:pt x="0" y="2084"/>
                  </a:lnTo>
                  <a:cubicBezTo>
                    <a:pt x="0" y="2274"/>
                    <a:pt x="155" y="2429"/>
                    <a:pt x="358" y="2429"/>
                  </a:cubicBezTo>
                  <a:cubicBezTo>
                    <a:pt x="548" y="2429"/>
                    <a:pt x="703" y="2274"/>
                    <a:pt x="703" y="2084"/>
                  </a:cubicBezTo>
                  <a:lnTo>
                    <a:pt x="703" y="2024"/>
                  </a:lnTo>
                  <a:cubicBezTo>
                    <a:pt x="703" y="1834"/>
                    <a:pt x="548" y="1679"/>
                    <a:pt x="358" y="1679"/>
                  </a:cubicBezTo>
                  <a:close/>
                  <a:moveTo>
                    <a:pt x="358" y="3358"/>
                  </a:moveTo>
                  <a:cubicBezTo>
                    <a:pt x="155" y="3358"/>
                    <a:pt x="0" y="3525"/>
                    <a:pt x="0" y="3715"/>
                  </a:cubicBezTo>
                  <a:lnTo>
                    <a:pt x="0" y="3763"/>
                  </a:lnTo>
                  <a:cubicBezTo>
                    <a:pt x="0" y="3953"/>
                    <a:pt x="155" y="4120"/>
                    <a:pt x="358" y="4120"/>
                  </a:cubicBezTo>
                  <a:cubicBezTo>
                    <a:pt x="548" y="4120"/>
                    <a:pt x="703" y="3953"/>
                    <a:pt x="703" y="3763"/>
                  </a:cubicBezTo>
                  <a:lnTo>
                    <a:pt x="703" y="3715"/>
                  </a:lnTo>
                  <a:cubicBezTo>
                    <a:pt x="703" y="3525"/>
                    <a:pt x="548" y="3358"/>
                    <a:pt x="358" y="3358"/>
                  </a:cubicBezTo>
                  <a:close/>
                  <a:moveTo>
                    <a:pt x="358" y="5049"/>
                  </a:moveTo>
                  <a:cubicBezTo>
                    <a:pt x="155" y="5049"/>
                    <a:pt x="0" y="5203"/>
                    <a:pt x="0" y="5394"/>
                  </a:cubicBezTo>
                  <a:lnTo>
                    <a:pt x="0" y="5453"/>
                  </a:lnTo>
                  <a:cubicBezTo>
                    <a:pt x="0" y="5644"/>
                    <a:pt x="155" y="5799"/>
                    <a:pt x="358" y="5799"/>
                  </a:cubicBezTo>
                  <a:cubicBezTo>
                    <a:pt x="548" y="5799"/>
                    <a:pt x="703" y="5644"/>
                    <a:pt x="703" y="5453"/>
                  </a:cubicBezTo>
                  <a:lnTo>
                    <a:pt x="703" y="5394"/>
                  </a:lnTo>
                  <a:cubicBezTo>
                    <a:pt x="703" y="5203"/>
                    <a:pt x="548" y="5049"/>
                    <a:pt x="358" y="5049"/>
                  </a:cubicBezTo>
                  <a:close/>
                  <a:moveTo>
                    <a:pt x="358" y="6727"/>
                  </a:moveTo>
                  <a:cubicBezTo>
                    <a:pt x="155" y="6727"/>
                    <a:pt x="0" y="6894"/>
                    <a:pt x="0" y="7084"/>
                  </a:cubicBezTo>
                  <a:lnTo>
                    <a:pt x="0" y="7132"/>
                  </a:lnTo>
                  <a:cubicBezTo>
                    <a:pt x="0" y="7323"/>
                    <a:pt x="155" y="7489"/>
                    <a:pt x="358" y="7489"/>
                  </a:cubicBezTo>
                  <a:cubicBezTo>
                    <a:pt x="548" y="7489"/>
                    <a:pt x="703" y="7323"/>
                    <a:pt x="703" y="7132"/>
                  </a:cubicBezTo>
                  <a:lnTo>
                    <a:pt x="703" y="7084"/>
                  </a:lnTo>
                  <a:cubicBezTo>
                    <a:pt x="703" y="6894"/>
                    <a:pt x="548" y="6727"/>
                    <a:pt x="358" y="6727"/>
                  </a:cubicBezTo>
                  <a:close/>
                  <a:moveTo>
                    <a:pt x="358" y="8418"/>
                  </a:moveTo>
                  <a:cubicBezTo>
                    <a:pt x="155" y="8418"/>
                    <a:pt x="0" y="8573"/>
                    <a:pt x="0" y="8763"/>
                  </a:cubicBezTo>
                  <a:lnTo>
                    <a:pt x="0" y="8823"/>
                  </a:lnTo>
                  <a:cubicBezTo>
                    <a:pt x="0" y="9013"/>
                    <a:pt x="155" y="9168"/>
                    <a:pt x="358" y="9168"/>
                  </a:cubicBezTo>
                  <a:cubicBezTo>
                    <a:pt x="548" y="9168"/>
                    <a:pt x="703" y="9013"/>
                    <a:pt x="703" y="8823"/>
                  </a:cubicBezTo>
                  <a:lnTo>
                    <a:pt x="703" y="8763"/>
                  </a:lnTo>
                  <a:cubicBezTo>
                    <a:pt x="703" y="8573"/>
                    <a:pt x="548" y="8418"/>
                    <a:pt x="358" y="8418"/>
                  </a:cubicBezTo>
                  <a:close/>
                  <a:moveTo>
                    <a:pt x="358" y="10097"/>
                  </a:moveTo>
                  <a:cubicBezTo>
                    <a:pt x="155" y="10097"/>
                    <a:pt x="0" y="10263"/>
                    <a:pt x="0" y="10454"/>
                  </a:cubicBezTo>
                  <a:lnTo>
                    <a:pt x="0" y="10502"/>
                  </a:lnTo>
                  <a:cubicBezTo>
                    <a:pt x="0" y="10692"/>
                    <a:pt x="155" y="10847"/>
                    <a:pt x="358" y="10847"/>
                  </a:cubicBezTo>
                  <a:cubicBezTo>
                    <a:pt x="548" y="10847"/>
                    <a:pt x="703" y="10692"/>
                    <a:pt x="703" y="10502"/>
                  </a:cubicBezTo>
                  <a:lnTo>
                    <a:pt x="703" y="10454"/>
                  </a:lnTo>
                  <a:cubicBezTo>
                    <a:pt x="703" y="10263"/>
                    <a:pt x="548" y="10097"/>
                    <a:pt x="358" y="10097"/>
                  </a:cubicBezTo>
                  <a:close/>
                  <a:moveTo>
                    <a:pt x="358" y="11787"/>
                  </a:moveTo>
                  <a:cubicBezTo>
                    <a:pt x="155" y="11787"/>
                    <a:pt x="0" y="11942"/>
                    <a:pt x="0" y="12133"/>
                  </a:cubicBezTo>
                  <a:lnTo>
                    <a:pt x="0" y="12192"/>
                  </a:lnTo>
                  <a:cubicBezTo>
                    <a:pt x="0" y="12383"/>
                    <a:pt x="155" y="12538"/>
                    <a:pt x="358" y="12538"/>
                  </a:cubicBezTo>
                  <a:cubicBezTo>
                    <a:pt x="548" y="12538"/>
                    <a:pt x="703" y="12383"/>
                    <a:pt x="703" y="12192"/>
                  </a:cubicBezTo>
                  <a:lnTo>
                    <a:pt x="703" y="12133"/>
                  </a:lnTo>
                  <a:cubicBezTo>
                    <a:pt x="703" y="11942"/>
                    <a:pt x="548" y="11787"/>
                    <a:pt x="358" y="11787"/>
                  </a:cubicBezTo>
                  <a:close/>
                  <a:moveTo>
                    <a:pt x="358" y="13466"/>
                  </a:moveTo>
                  <a:cubicBezTo>
                    <a:pt x="155" y="13466"/>
                    <a:pt x="0" y="13633"/>
                    <a:pt x="0" y="13823"/>
                  </a:cubicBezTo>
                  <a:lnTo>
                    <a:pt x="0" y="13871"/>
                  </a:lnTo>
                  <a:cubicBezTo>
                    <a:pt x="0" y="14062"/>
                    <a:pt x="155" y="14216"/>
                    <a:pt x="358" y="14216"/>
                  </a:cubicBezTo>
                  <a:cubicBezTo>
                    <a:pt x="548" y="14216"/>
                    <a:pt x="703" y="14062"/>
                    <a:pt x="703" y="13871"/>
                  </a:cubicBezTo>
                  <a:lnTo>
                    <a:pt x="703" y="13823"/>
                  </a:lnTo>
                  <a:cubicBezTo>
                    <a:pt x="703" y="13633"/>
                    <a:pt x="548" y="13466"/>
                    <a:pt x="358" y="13466"/>
                  </a:cubicBezTo>
                  <a:close/>
                  <a:moveTo>
                    <a:pt x="358" y="15157"/>
                  </a:moveTo>
                  <a:cubicBezTo>
                    <a:pt x="155" y="15157"/>
                    <a:pt x="0" y="15312"/>
                    <a:pt x="0" y="15502"/>
                  </a:cubicBezTo>
                  <a:lnTo>
                    <a:pt x="0" y="15562"/>
                  </a:lnTo>
                  <a:cubicBezTo>
                    <a:pt x="0" y="15752"/>
                    <a:pt x="155" y="15907"/>
                    <a:pt x="358" y="15907"/>
                  </a:cubicBezTo>
                  <a:cubicBezTo>
                    <a:pt x="548" y="15907"/>
                    <a:pt x="703" y="15752"/>
                    <a:pt x="703" y="15562"/>
                  </a:cubicBezTo>
                  <a:lnTo>
                    <a:pt x="703" y="15502"/>
                  </a:lnTo>
                  <a:cubicBezTo>
                    <a:pt x="703" y="15312"/>
                    <a:pt x="548" y="15157"/>
                    <a:pt x="358" y="151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3390300" y="2843925"/>
              <a:ext cx="841800" cy="841800"/>
            </a:xfrm>
            <a:custGeom>
              <a:rect b="b" l="l" r="r" t="t"/>
              <a:pathLst>
                <a:path extrusionOk="0" h="33672" w="33672">
                  <a:moveTo>
                    <a:pt x="16836" y="1"/>
                  </a:moveTo>
                  <a:cubicBezTo>
                    <a:pt x="7537" y="1"/>
                    <a:pt x="0" y="7537"/>
                    <a:pt x="0" y="16836"/>
                  </a:cubicBezTo>
                  <a:cubicBezTo>
                    <a:pt x="0" y="26135"/>
                    <a:pt x="7537" y="33672"/>
                    <a:pt x="16836" y="33672"/>
                  </a:cubicBezTo>
                  <a:cubicBezTo>
                    <a:pt x="26134" y="33672"/>
                    <a:pt x="33671" y="26135"/>
                    <a:pt x="33671" y="16836"/>
                  </a:cubicBezTo>
                  <a:cubicBezTo>
                    <a:pt x="33671" y="7537"/>
                    <a:pt x="26134" y="1"/>
                    <a:pt x="16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3417675" y="2869800"/>
              <a:ext cx="789125" cy="790025"/>
            </a:xfrm>
            <a:custGeom>
              <a:rect b="b" l="l" r="r" t="t"/>
              <a:pathLst>
                <a:path extrusionOk="0" h="31601" w="31565">
                  <a:moveTo>
                    <a:pt x="14870" y="1"/>
                  </a:moveTo>
                  <a:cubicBezTo>
                    <a:pt x="14862" y="1"/>
                    <a:pt x="14855" y="1"/>
                    <a:pt x="14848" y="2"/>
                  </a:cubicBezTo>
                  <a:lnTo>
                    <a:pt x="14788" y="2"/>
                  </a:lnTo>
                  <a:cubicBezTo>
                    <a:pt x="14598" y="14"/>
                    <a:pt x="14455" y="180"/>
                    <a:pt x="14455" y="371"/>
                  </a:cubicBezTo>
                  <a:cubicBezTo>
                    <a:pt x="14467" y="561"/>
                    <a:pt x="14621" y="704"/>
                    <a:pt x="14812" y="704"/>
                  </a:cubicBezTo>
                  <a:lnTo>
                    <a:pt x="14836" y="704"/>
                  </a:lnTo>
                  <a:lnTo>
                    <a:pt x="14883" y="692"/>
                  </a:lnTo>
                  <a:cubicBezTo>
                    <a:pt x="15074" y="692"/>
                    <a:pt x="15217" y="525"/>
                    <a:pt x="15217" y="323"/>
                  </a:cubicBezTo>
                  <a:cubicBezTo>
                    <a:pt x="15205" y="140"/>
                    <a:pt x="15051" y="1"/>
                    <a:pt x="14870" y="1"/>
                  </a:cubicBezTo>
                  <a:close/>
                  <a:moveTo>
                    <a:pt x="18392" y="198"/>
                  </a:moveTo>
                  <a:cubicBezTo>
                    <a:pt x="18227" y="198"/>
                    <a:pt x="18082" y="320"/>
                    <a:pt x="18050" y="490"/>
                  </a:cubicBezTo>
                  <a:cubicBezTo>
                    <a:pt x="18015" y="680"/>
                    <a:pt x="18146" y="859"/>
                    <a:pt x="18336" y="895"/>
                  </a:cubicBezTo>
                  <a:lnTo>
                    <a:pt x="18384" y="906"/>
                  </a:lnTo>
                  <a:lnTo>
                    <a:pt x="18443" y="906"/>
                  </a:lnTo>
                  <a:cubicBezTo>
                    <a:pt x="18610" y="906"/>
                    <a:pt x="18765" y="787"/>
                    <a:pt x="18789" y="621"/>
                  </a:cubicBezTo>
                  <a:cubicBezTo>
                    <a:pt x="18824" y="430"/>
                    <a:pt x="18693" y="252"/>
                    <a:pt x="18503" y="216"/>
                  </a:cubicBezTo>
                  <a:lnTo>
                    <a:pt x="18455" y="204"/>
                  </a:lnTo>
                  <a:cubicBezTo>
                    <a:pt x="18434" y="200"/>
                    <a:pt x="18413" y="198"/>
                    <a:pt x="18392" y="198"/>
                  </a:cubicBezTo>
                  <a:close/>
                  <a:moveTo>
                    <a:pt x="11312" y="616"/>
                  </a:moveTo>
                  <a:cubicBezTo>
                    <a:pt x="11276" y="616"/>
                    <a:pt x="11240" y="621"/>
                    <a:pt x="11204" y="633"/>
                  </a:cubicBezTo>
                  <a:lnTo>
                    <a:pt x="11169" y="645"/>
                  </a:lnTo>
                  <a:cubicBezTo>
                    <a:pt x="10990" y="704"/>
                    <a:pt x="10883" y="895"/>
                    <a:pt x="10942" y="1073"/>
                  </a:cubicBezTo>
                  <a:cubicBezTo>
                    <a:pt x="10978" y="1228"/>
                    <a:pt x="11121" y="1323"/>
                    <a:pt x="11276" y="1323"/>
                  </a:cubicBezTo>
                  <a:cubicBezTo>
                    <a:pt x="11312" y="1323"/>
                    <a:pt x="11335" y="1323"/>
                    <a:pt x="11371" y="1311"/>
                  </a:cubicBezTo>
                  <a:lnTo>
                    <a:pt x="11419" y="1299"/>
                  </a:lnTo>
                  <a:cubicBezTo>
                    <a:pt x="11609" y="1240"/>
                    <a:pt x="11704" y="1049"/>
                    <a:pt x="11645" y="871"/>
                  </a:cubicBezTo>
                  <a:cubicBezTo>
                    <a:pt x="11606" y="716"/>
                    <a:pt x="11465" y="616"/>
                    <a:pt x="11312" y="616"/>
                  </a:cubicBezTo>
                  <a:close/>
                  <a:moveTo>
                    <a:pt x="21835" y="1219"/>
                  </a:moveTo>
                  <a:cubicBezTo>
                    <a:pt x="21702" y="1219"/>
                    <a:pt x="21576" y="1299"/>
                    <a:pt x="21515" y="1430"/>
                  </a:cubicBezTo>
                  <a:cubicBezTo>
                    <a:pt x="21444" y="1609"/>
                    <a:pt x="21527" y="1811"/>
                    <a:pt x="21706" y="1895"/>
                  </a:cubicBezTo>
                  <a:lnTo>
                    <a:pt x="21753" y="1907"/>
                  </a:lnTo>
                  <a:cubicBezTo>
                    <a:pt x="21789" y="1930"/>
                    <a:pt x="21837" y="1942"/>
                    <a:pt x="21884" y="1942"/>
                  </a:cubicBezTo>
                  <a:cubicBezTo>
                    <a:pt x="22027" y="1942"/>
                    <a:pt x="22158" y="1859"/>
                    <a:pt x="22206" y="1728"/>
                  </a:cubicBezTo>
                  <a:cubicBezTo>
                    <a:pt x="22289" y="1549"/>
                    <a:pt x="22206" y="1347"/>
                    <a:pt x="22027" y="1276"/>
                  </a:cubicBezTo>
                  <a:lnTo>
                    <a:pt x="21980" y="1252"/>
                  </a:lnTo>
                  <a:cubicBezTo>
                    <a:pt x="21932" y="1230"/>
                    <a:pt x="21883" y="1219"/>
                    <a:pt x="21835" y="1219"/>
                  </a:cubicBezTo>
                  <a:close/>
                  <a:moveTo>
                    <a:pt x="8018" y="2028"/>
                  </a:moveTo>
                  <a:cubicBezTo>
                    <a:pt x="7960" y="2028"/>
                    <a:pt x="7901" y="2042"/>
                    <a:pt x="7847" y="2073"/>
                  </a:cubicBezTo>
                  <a:lnTo>
                    <a:pt x="7799" y="2109"/>
                  </a:lnTo>
                  <a:cubicBezTo>
                    <a:pt x="7632" y="2204"/>
                    <a:pt x="7573" y="2419"/>
                    <a:pt x="7680" y="2585"/>
                  </a:cubicBezTo>
                  <a:cubicBezTo>
                    <a:pt x="7740" y="2692"/>
                    <a:pt x="7859" y="2752"/>
                    <a:pt x="7978" y="2752"/>
                  </a:cubicBezTo>
                  <a:cubicBezTo>
                    <a:pt x="8037" y="2752"/>
                    <a:pt x="8097" y="2740"/>
                    <a:pt x="8156" y="2704"/>
                  </a:cubicBezTo>
                  <a:lnTo>
                    <a:pt x="8192" y="2681"/>
                  </a:lnTo>
                  <a:cubicBezTo>
                    <a:pt x="8359" y="2585"/>
                    <a:pt x="8418" y="2383"/>
                    <a:pt x="8323" y="2204"/>
                  </a:cubicBezTo>
                  <a:cubicBezTo>
                    <a:pt x="8259" y="2092"/>
                    <a:pt x="8140" y="2028"/>
                    <a:pt x="8018" y="2028"/>
                  </a:cubicBezTo>
                  <a:close/>
                  <a:moveTo>
                    <a:pt x="24952" y="3014"/>
                  </a:moveTo>
                  <a:cubicBezTo>
                    <a:pt x="24846" y="3014"/>
                    <a:pt x="24741" y="3064"/>
                    <a:pt x="24670" y="3157"/>
                  </a:cubicBezTo>
                  <a:cubicBezTo>
                    <a:pt x="24563" y="3312"/>
                    <a:pt x="24587" y="3526"/>
                    <a:pt x="24742" y="3645"/>
                  </a:cubicBezTo>
                  <a:lnTo>
                    <a:pt x="24789" y="3669"/>
                  </a:lnTo>
                  <a:cubicBezTo>
                    <a:pt x="24849" y="3716"/>
                    <a:pt x="24920" y="3740"/>
                    <a:pt x="24992" y="3740"/>
                  </a:cubicBezTo>
                  <a:cubicBezTo>
                    <a:pt x="25099" y="3740"/>
                    <a:pt x="25206" y="3693"/>
                    <a:pt x="25278" y="3597"/>
                  </a:cubicBezTo>
                  <a:cubicBezTo>
                    <a:pt x="25397" y="3443"/>
                    <a:pt x="25361" y="3228"/>
                    <a:pt x="25206" y="3109"/>
                  </a:cubicBezTo>
                  <a:lnTo>
                    <a:pt x="25158" y="3085"/>
                  </a:lnTo>
                  <a:cubicBezTo>
                    <a:pt x="25096" y="3037"/>
                    <a:pt x="25024" y="3014"/>
                    <a:pt x="24952" y="3014"/>
                  </a:cubicBezTo>
                  <a:close/>
                  <a:moveTo>
                    <a:pt x="5131" y="4173"/>
                  </a:moveTo>
                  <a:cubicBezTo>
                    <a:pt x="5046" y="4173"/>
                    <a:pt x="4961" y="4203"/>
                    <a:pt x="4894" y="4264"/>
                  </a:cubicBezTo>
                  <a:lnTo>
                    <a:pt x="4858" y="4300"/>
                  </a:lnTo>
                  <a:cubicBezTo>
                    <a:pt x="4727" y="4443"/>
                    <a:pt x="4715" y="4657"/>
                    <a:pt x="4846" y="4800"/>
                  </a:cubicBezTo>
                  <a:cubicBezTo>
                    <a:pt x="4918" y="4871"/>
                    <a:pt x="5013" y="4907"/>
                    <a:pt x="5108" y="4907"/>
                  </a:cubicBezTo>
                  <a:cubicBezTo>
                    <a:pt x="5192" y="4907"/>
                    <a:pt x="5275" y="4883"/>
                    <a:pt x="5346" y="4812"/>
                  </a:cubicBezTo>
                  <a:lnTo>
                    <a:pt x="5382" y="4776"/>
                  </a:lnTo>
                  <a:cubicBezTo>
                    <a:pt x="5525" y="4645"/>
                    <a:pt x="5525" y="4419"/>
                    <a:pt x="5394" y="4288"/>
                  </a:cubicBezTo>
                  <a:cubicBezTo>
                    <a:pt x="5324" y="4212"/>
                    <a:pt x="5228" y="4173"/>
                    <a:pt x="5131" y="4173"/>
                  </a:cubicBezTo>
                  <a:close/>
                  <a:moveTo>
                    <a:pt x="27566" y="5474"/>
                  </a:moveTo>
                  <a:cubicBezTo>
                    <a:pt x="27488" y="5474"/>
                    <a:pt x="27411" y="5498"/>
                    <a:pt x="27349" y="5550"/>
                  </a:cubicBezTo>
                  <a:cubicBezTo>
                    <a:pt x="27194" y="5681"/>
                    <a:pt x="27183" y="5895"/>
                    <a:pt x="27302" y="6050"/>
                  </a:cubicBezTo>
                  <a:lnTo>
                    <a:pt x="27337" y="6086"/>
                  </a:lnTo>
                  <a:cubicBezTo>
                    <a:pt x="27409" y="6169"/>
                    <a:pt x="27504" y="6217"/>
                    <a:pt x="27611" y="6217"/>
                  </a:cubicBezTo>
                  <a:cubicBezTo>
                    <a:pt x="27683" y="6217"/>
                    <a:pt x="27766" y="6181"/>
                    <a:pt x="27825" y="6133"/>
                  </a:cubicBezTo>
                  <a:cubicBezTo>
                    <a:pt x="27980" y="6002"/>
                    <a:pt x="28004" y="5788"/>
                    <a:pt x="27873" y="5633"/>
                  </a:cubicBezTo>
                  <a:lnTo>
                    <a:pt x="27837" y="5598"/>
                  </a:lnTo>
                  <a:cubicBezTo>
                    <a:pt x="27770" y="5516"/>
                    <a:pt x="27668" y="5474"/>
                    <a:pt x="27566" y="5474"/>
                  </a:cubicBezTo>
                  <a:close/>
                  <a:moveTo>
                    <a:pt x="2827" y="6921"/>
                  </a:moveTo>
                  <a:cubicBezTo>
                    <a:pt x="2712" y="6921"/>
                    <a:pt x="2597" y="6979"/>
                    <a:pt x="2537" y="7086"/>
                  </a:cubicBezTo>
                  <a:lnTo>
                    <a:pt x="2501" y="7122"/>
                  </a:lnTo>
                  <a:cubicBezTo>
                    <a:pt x="2394" y="7276"/>
                    <a:pt x="2441" y="7503"/>
                    <a:pt x="2608" y="7610"/>
                  </a:cubicBezTo>
                  <a:cubicBezTo>
                    <a:pt x="2668" y="7645"/>
                    <a:pt x="2727" y="7669"/>
                    <a:pt x="2799" y="7669"/>
                  </a:cubicBezTo>
                  <a:cubicBezTo>
                    <a:pt x="2906" y="7669"/>
                    <a:pt x="3025" y="7610"/>
                    <a:pt x="3084" y="7503"/>
                  </a:cubicBezTo>
                  <a:lnTo>
                    <a:pt x="3120" y="7455"/>
                  </a:lnTo>
                  <a:cubicBezTo>
                    <a:pt x="3227" y="7300"/>
                    <a:pt x="3180" y="7086"/>
                    <a:pt x="3013" y="6979"/>
                  </a:cubicBezTo>
                  <a:cubicBezTo>
                    <a:pt x="2957" y="6940"/>
                    <a:pt x="2892" y="6921"/>
                    <a:pt x="2827" y="6921"/>
                  </a:cubicBezTo>
                  <a:close/>
                  <a:moveTo>
                    <a:pt x="29552" y="8468"/>
                  </a:moveTo>
                  <a:cubicBezTo>
                    <a:pt x="29501" y="8468"/>
                    <a:pt x="29448" y="8479"/>
                    <a:pt x="29397" y="8503"/>
                  </a:cubicBezTo>
                  <a:cubicBezTo>
                    <a:pt x="29230" y="8586"/>
                    <a:pt x="29159" y="8800"/>
                    <a:pt x="29242" y="8979"/>
                  </a:cubicBezTo>
                  <a:lnTo>
                    <a:pt x="29266" y="9027"/>
                  </a:lnTo>
                  <a:cubicBezTo>
                    <a:pt x="29326" y="9146"/>
                    <a:pt x="29457" y="9217"/>
                    <a:pt x="29576" y="9217"/>
                  </a:cubicBezTo>
                  <a:cubicBezTo>
                    <a:pt x="29635" y="9217"/>
                    <a:pt x="29683" y="9205"/>
                    <a:pt x="29742" y="9169"/>
                  </a:cubicBezTo>
                  <a:cubicBezTo>
                    <a:pt x="29909" y="9086"/>
                    <a:pt x="29981" y="8872"/>
                    <a:pt x="29897" y="8705"/>
                  </a:cubicBezTo>
                  <a:lnTo>
                    <a:pt x="29873" y="8657"/>
                  </a:lnTo>
                  <a:cubicBezTo>
                    <a:pt x="29805" y="8538"/>
                    <a:pt x="29682" y="8468"/>
                    <a:pt x="29552" y="8468"/>
                  </a:cubicBezTo>
                  <a:close/>
                  <a:moveTo>
                    <a:pt x="1213" y="10128"/>
                  </a:moveTo>
                  <a:cubicBezTo>
                    <a:pt x="1068" y="10128"/>
                    <a:pt x="929" y="10217"/>
                    <a:pt x="882" y="10360"/>
                  </a:cubicBezTo>
                  <a:lnTo>
                    <a:pt x="858" y="10408"/>
                  </a:lnTo>
                  <a:cubicBezTo>
                    <a:pt x="786" y="10586"/>
                    <a:pt x="882" y="10789"/>
                    <a:pt x="1072" y="10860"/>
                  </a:cubicBezTo>
                  <a:cubicBezTo>
                    <a:pt x="1108" y="10872"/>
                    <a:pt x="1144" y="10872"/>
                    <a:pt x="1191" y="10872"/>
                  </a:cubicBezTo>
                  <a:cubicBezTo>
                    <a:pt x="1334" y="10872"/>
                    <a:pt x="1465" y="10789"/>
                    <a:pt x="1513" y="10646"/>
                  </a:cubicBezTo>
                  <a:lnTo>
                    <a:pt x="1536" y="10598"/>
                  </a:lnTo>
                  <a:cubicBezTo>
                    <a:pt x="1596" y="10420"/>
                    <a:pt x="1501" y="10217"/>
                    <a:pt x="1322" y="10146"/>
                  </a:cubicBezTo>
                  <a:cubicBezTo>
                    <a:pt x="1286" y="10134"/>
                    <a:pt x="1249" y="10128"/>
                    <a:pt x="1213" y="10128"/>
                  </a:cubicBezTo>
                  <a:close/>
                  <a:moveTo>
                    <a:pt x="30792" y="11838"/>
                  </a:moveTo>
                  <a:cubicBezTo>
                    <a:pt x="30764" y="11838"/>
                    <a:pt x="30735" y="11841"/>
                    <a:pt x="30707" y="11848"/>
                  </a:cubicBezTo>
                  <a:cubicBezTo>
                    <a:pt x="30528" y="11896"/>
                    <a:pt x="30409" y="12086"/>
                    <a:pt x="30457" y="12277"/>
                  </a:cubicBezTo>
                  <a:lnTo>
                    <a:pt x="30469" y="12325"/>
                  </a:lnTo>
                  <a:cubicBezTo>
                    <a:pt x="30504" y="12479"/>
                    <a:pt x="30647" y="12586"/>
                    <a:pt x="30802" y="12586"/>
                  </a:cubicBezTo>
                  <a:cubicBezTo>
                    <a:pt x="30838" y="12586"/>
                    <a:pt x="30862" y="12586"/>
                    <a:pt x="30885" y="12575"/>
                  </a:cubicBezTo>
                  <a:cubicBezTo>
                    <a:pt x="31076" y="12527"/>
                    <a:pt x="31195" y="12348"/>
                    <a:pt x="31147" y="12158"/>
                  </a:cubicBezTo>
                  <a:lnTo>
                    <a:pt x="31135" y="12110"/>
                  </a:lnTo>
                  <a:cubicBezTo>
                    <a:pt x="31095" y="11948"/>
                    <a:pt x="30951" y="11838"/>
                    <a:pt x="30792" y="11838"/>
                  </a:cubicBezTo>
                  <a:close/>
                  <a:moveTo>
                    <a:pt x="381" y="13622"/>
                  </a:moveTo>
                  <a:cubicBezTo>
                    <a:pt x="201" y="13622"/>
                    <a:pt x="47" y="13749"/>
                    <a:pt x="24" y="13932"/>
                  </a:cubicBezTo>
                  <a:lnTo>
                    <a:pt x="24" y="13980"/>
                  </a:lnTo>
                  <a:cubicBezTo>
                    <a:pt x="1" y="14170"/>
                    <a:pt x="132" y="14349"/>
                    <a:pt x="322" y="14372"/>
                  </a:cubicBezTo>
                  <a:lnTo>
                    <a:pt x="370" y="14372"/>
                  </a:lnTo>
                  <a:cubicBezTo>
                    <a:pt x="536" y="14372"/>
                    <a:pt x="691" y="14241"/>
                    <a:pt x="715" y="14063"/>
                  </a:cubicBezTo>
                  <a:lnTo>
                    <a:pt x="715" y="14015"/>
                  </a:lnTo>
                  <a:cubicBezTo>
                    <a:pt x="739" y="13813"/>
                    <a:pt x="608" y="13646"/>
                    <a:pt x="405" y="13622"/>
                  </a:cubicBezTo>
                  <a:cubicBezTo>
                    <a:pt x="397" y="13622"/>
                    <a:pt x="389" y="13622"/>
                    <a:pt x="381" y="13622"/>
                  </a:cubicBezTo>
                  <a:close/>
                  <a:moveTo>
                    <a:pt x="31219" y="15408"/>
                  </a:moveTo>
                  <a:cubicBezTo>
                    <a:pt x="31028" y="15408"/>
                    <a:pt x="30862" y="15563"/>
                    <a:pt x="30862" y="15754"/>
                  </a:cubicBezTo>
                  <a:lnTo>
                    <a:pt x="30862" y="15849"/>
                  </a:lnTo>
                  <a:cubicBezTo>
                    <a:pt x="30862" y="16039"/>
                    <a:pt x="31028" y="16194"/>
                    <a:pt x="31219" y="16194"/>
                  </a:cubicBezTo>
                  <a:cubicBezTo>
                    <a:pt x="31409" y="16194"/>
                    <a:pt x="31564" y="16039"/>
                    <a:pt x="31564" y="15849"/>
                  </a:cubicBezTo>
                  <a:lnTo>
                    <a:pt x="31564" y="15754"/>
                  </a:lnTo>
                  <a:cubicBezTo>
                    <a:pt x="31564" y="15563"/>
                    <a:pt x="31409" y="15408"/>
                    <a:pt x="31219" y="15408"/>
                  </a:cubicBezTo>
                  <a:close/>
                  <a:moveTo>
                    <a:pt x="373" y="17215"/>
                  </a:moveTo>
                  <a:cubicBezTo>
                    <a:pt x="360" y="17215"/>
                    <a:pt x="347" y="17216"/>
                    <a:pt x="334" y="17218"/>
                  </a:cubicBezTo>
                  <a:cubicBezTo>
                    <a:pt x="132" y="17242"/>
                    <a:pt x="1" y="17409"/>
                    <a:pt x="12" y="17599"/>
                  </a:cubicBezTo>
                  <a:lnTo>
                    <a:pt x="24" y="17659"/>
                  </a:lnTo>
                  <a:cubicBezTo>
                    <a:pt x="48" y="17837"/>
                    <a:pt x="203" y="17968"/>
                    <a:pt x="370" y="17968"/>
                  </a:cubicBezTo>
                  <a:lnTo>
                    <a:pt x="417" y="17968"/>
                  </a:lnTo>
                  <a:cubicBezTo>
                    <a:pt x="608" y="17944"/>
                    <a:pt x="739" y="17766"/>
                    <a:pt x="715" y="17575"/>
                  </a:cubicBezTo>
                  <a:lnTo>
                    <a:pt x="715" y="17528"/>
                  </a:lnTo>
                  <a:cubicBezTo>
                    <a:pt x="693" y="17351"/>
                    <a:pt x="538" y="17215"/>
                    <a:pt x="373" y="17215"/>
                  </a:cubicBezTo>
                  <a:close/>
                  <a:moveTo>
                    <a:pt x="30801" y="19017"/>
                  </a:moveTo>
                  <a:cubicBezTo>
                    <a:pt x="30641" y="19017"/>
                    <a:pt x="30499" y="19128"/>
                    <a:pt x="30469" y="19290"/>
                  </a:cubicBezTo>
                  <a:lnTo>
                    <a:pt x="30457" y="19337"/>
                  </a:lnTo>
                  <a:cubicBezTo>
                    <a:pt x="30409" y="19528"/>
                    <a:pt x="30528" y="19718"/>
                    <a:pt x="30719" y="19754"/>
                  </a:cubicBezTo>
                  <a:cubicBezTo>
                    <a:pt x="30743" y="19766"/>
                    <a:pt x="30766" y="19766"/>
                    <a:pt x="30790" y="19766"/>
                  </a:cubicBezTo>
                  <a:cubicBezTo>
                    <a:pt x="30957" y="19766"/>
                    <a:pt x="31100" y="19659"/>
                    <a:pt x="31135" y="19492"/>
                  </a:cubicBezTo>
                  <a:lnTo>
                    <a:pt x="31147" y="19444"/>
                  </a:lnTo>
                  <a:cubicBezTo>
                    <a:pt x="31183" y="19254"/>
                    <a:pt x="31076" y="19063"/>
                    <a:pt x="30885" y="19028"/>
                  </a:cubicBezTo>
                  <a:cubicBezTo>
                    <a:pt x="30857" y="19021"/>
                    <a:pt x="30829" y="19017"/>
                    <a:pt x="30801" y="19017"/>
                  </a:cubicBezTo>
                  <a:close/>
                  <a:moveTo>
                    <a:pt x="1176" y="20713"/>
                  </a:moveTo>
                  <a:cubicBezTo>
                    <a:pt x="1138" y="20713"/>
                    <a:pt x="1099" y="20718"/>
                    <a:pt x="1060" y="20730"/>
                  </a:cubicBezTo>
                  <a:cubicBezTo>
                    <a:pt x="882" y="20802"/>
                    <a:pt x="786" y="21004"/>
                    <a:pt x="858" y="21183"/>
                  </a:cubicBezTo>
                  <a:lnTo>
                    <a:pt x="870" y="21230"/>
                  </a:lnTo>
                  <a:cubicBezTo>
                    <a:pt x="929" y="21373"/>
                    <a:pt x="1060" y="21457"/>
                    <a:pt x="1203" y="21457"/>
                  </a:cubicBezTo>
                  <a:cubicBezTo>
                    <a:pt x="1239" y="21457"/>
                    <a:pt x="1286" y="21457"/>
                    <a:pt x="1322" y="21445"/>
                  </a:cubicBezTo>
                  <a:cubicBezTo>
                    <a:pt x="1501" y="21373"/>
                    <a:pt x="1596" y="21171"/>
                    <a:pt x="1536" y="20992"/>
                  </a:cubicBezTo>
                  <a:lnTo>
                    <a:pt x="1513" y="20945"/>
                  </a:lnTo>
                  <a:cubicBezTo>
                    <a:pt x="1465" y="20802"/>
                    <a:pt x="1327" y="20713"/>
                    <a:pt x="1176" y="20713"/>
                  </a:cubicBezTo>
                  <a:close/>
                  <a:moveTo>
                    <a:pt x="29571" y="22391"/>
                  </a:moveTo>
                  <a:cubicBezTo>
                    <a:pt x="29446" y="22391"/>
                    <a:pt x="29324" y="22463"/>
                    <a:pt x="29266" y="22588"/>
                  </a:cubicBezTo>
                  <a:lnTo>
                    <a:pt x="29242" y="22635"/>
                  </a:lnTo>
                  <a:cubicBezTo>
                    <a:pt x="29147" y="22802"/>
                    <a:pt x="29219" y="23016"/>
                    <a:pt x="29397" y="23100"/>
                  </a:cubicBezTo>
                  <a:cubicBezTo>
                    <a:pt x="29445" y="23124"/>
                    <a:pt x="29504" y="23135"/>
                    <a:pt x="29552" y="23135"/>
                  </a:cubicBezTo>
                  <a:cubicBezTo>
                    <a:pt x="29683" y="23135"/>
                    <a:pt x="29802" y="23064"/>
                    <a:pt x="29861" y="22945"/>
                  </a:cubicBezTo>
                  <a:lnTo>
                    <a:pt x="29885" y="22897"/>
                  </a:lnTo>
                  <a:cubicBezTo>
                    <a:pt x="29981" y="22731"/>
                    <a:pt x="29909" y="22516"/>
                    <a:pt x="29730" y="22433"/>
                  </a:cubicBezTo>
                  <a:cubicBezTo>
                    <a:pt x="29680" y="22404"/>
                    <a:pt x="29625" y="22391"/>
                    <a:pt x="29571" y="22391"/>
                  </a:cubicBezTo>
                  <a:close/>
                  <a:moveTo>
                    <a:pt x="2791" y="23924"/>
                  </a:moveTo>
                  <a:cubicBezTo>
                    <a:pt x="2728" y="23924"/>
                    <a:pt x="2664" y="23942"/>
                    <a:pt x="2608" y="23981"/>
                  </a:cubicBezTo>
                  <a:cubicBezTo>
                    <a:pt x="2441" y="24088"/>
                    <a:pt x="2394" y="24302"/>
                    <a:pt x="2501" y="24469"/>
                  </a:cubicBezTo>
                  <a:lnTo>
                    <a:pt x="2525" y="24517"/>
                  </a:lnTo>
                  <a:cubicBezTo>
                    <a:pt x="2596" y="24612"/>
                    <a:pt x="2703" y="24671"/>
                    <a:pt x="2822" y="24671"/>
                  </a:cubicBezTo>
                  <a:cubicBezTo>
                    <a:pt x="2882" y="24671"/>
                    <a:pt x="2953" y="24648"/>
                    <a:pt x="3013" y="24612"/>
                  </a:cubicBezTo>
                  <a:cubicBezTo>
                    <a:pt x="3180" y="24505"/>
                    <a:pt x="3215" y="24290"/>
                    <a:pt x="3108" y="24124"/>
                  </a:cubicBezTo>
                  <a:lnTo>
                    <a:pt x="3084" y="24088"/>
                  </a:lnTo>
                  <a:cubicBezTo>
                    <a:pt x="3016" y="23981"/>
                    <a:pt x="2904" y="23924"/>
                    <a:pt x="2791" y="23924"/>
                  </a:cubicBezTo>
                  <a:close/>
                  <a:moveTo>
                    <a:pt x="27601" y="25395"/>
                  </a:moveTo>
                  <a:cubicBezTo>
                    <a:pt x="27502" y="25395"/>
                    <a:pt x="27403" y="25438"/>
                    <a:pt x="27337" y="25517"/>
                  </a:cubicBezTo>
                  <a:lnTo>
                    <a:pt x="27302" y="25564"/>
                  </a:lnTo>
                  <a:cubicBezTo>
                    <a:pt x="27171" y="25707"/>
                    <a:pt x="27194" y="25933"/>
                    <a:pt x="27337" y="26052"/>
                  </a:cubicBezTo>
                  <a:cubicBezTo>
                    <a:pt x="27409" y="26112"/>
                    <a:pt x="27492" y="26136"/>
                    <a:pt x="27564" y="26136"/>
                  </a:cubicBezTo>
                  <a:cubicBezTo>
                    <a:pt x="27671" y="26136"/>
                    <a:pt x="27766" y="26088"/>
                    <a:pt x="27837" y="26005"/>
                  </a:cubicBezTo>
                  <a:lnTo>
                    <a:pt x="27861" y="25969"/>
                  </a:lnTo>
                  <a:cubicBezTo>
                    <a:pt x="27992" y="25826"/>
                    <a:pt x="27968" y="25600"/>
                    <a:pt x="27825" y="25481"/>
                  </a:cubicBezTo>
                  <a:cubicBezTo>
                    <a:pt x="27762" y="25423"/>
                    <a:pt x="27681" y="25395"/>
                    <a:pt x="27601" y="25395"/>
                  </a:cubicBezTo>
                  <a:close/>
                  <a:moveTo>
                    <a:pt x="5090" y="26682"/>
                  </a:moveTo>
                  <a:cubicBezTo>
                    <a:pt x="4999" y="26682"/>
                    <a:pt x="4907" y="26718"/>
                    <a:pt x="4835" y="26791"/>
                  </a:cubicBezTo>
                  <a:cubicBezTo>
                    <a:pt x="4704" y="26933"/>
                    <a:pt x="4715" y="27148"/>
                    <a:pt x="4858" y="27291"/>
                  </a:cubicBezTo>
                  <a:lnTo>
                    <a:pt x="4894" y="27314"/>
                  </a:lnTo>
                  <a:cubicBezTo>
                    <a:pt x="4965" y="27386"/>
                    <a:pt x="5049" y="27422"/>
                    <a:pt x="5132" y="27422"/>
                  </a:cubicBezTo>
                  <a:cubicBezTo>
                    <a:pt x="5227" y="27422"/>
                    <a:pt x="5323" y="27374"/>
                    <a:pt x="5382" y="27303"/>
                  </a:cubicBezTo>
                  <a:cubicBezTo>
                    <a:pt x="5525" y="27172"/>
                    <a:pt x="5513" y="26945"/>
                    <a:pt x="5370" y="26814"/>
                  </a:cubicBezTo>
                  <a:lnTo>
                    <a:pt x="5335" y="26779"/>
                  </a:lnTo>
                  <a:cubicBezTo>
                    <a:pt x="5265" y="26715"/>
                    <a:pt x="5178" y="26682"/>
                    <a:pt x="5090" y="26682"/>
                  </a:cubicBezTo>
                  <a:close/>
                  <a:moveTo>
                    <a:pt x="24987" y="27870"/>
                  </a:moveTo>
                  <a:cubicBezTo>
                    <a:pt x="24910" y="27870"/>
                    <a:pt x="24831" y="27895"/>
                    <a:pt x="24766" y="27946"/>
                  </a:cubicBezTo>
                  <a:lnTo>
                    <a:pt x="24742" y="27957"/>
                  </a:lnTo>
                  <a:cubicBezTo>
                    <a:pt x="24587" y="28076"/>
                    <a:pt x="24551" y="28291"/>
                    <a:pt x="24670" y="28446"/>
                  </a:cubicBezTo>
                  <a:cubicBezTo>
                    <a:pt x="24730" y="28541"/>
                    <a:pt x="24837" y="28588"/>
                    <a:pt x="24944" y="28588"/>
                  </a:cubicBezTo>
                  <a:cubicBezTo>
                    <a:pt x="25016" y="28588"/>
                    <a:pt x="25099" y="28565"/>
                    <a:pt x="25158" y="28517"/>
                  </a:cubicBezTo>
                  <a:lnTo>
                    <a:pt x="25182" y="28505"/>
                  </a:lnTo>
                  <a:cubicBezTo>
                    <a:pt x="25182" y="28505"/>
                    <a:pt x="25194" y="28493"/>
                    <a:pt x="25194" y="28493"/>
                  </a:cubicBezTo>
                  <a:cubicBezTo>
                    <a:pt x="25349" y="28374"/>
                    <a:pt x="25373" y="28160"/>
                    <a:pt x="25266" y="28005"/>
                  </a:cubicBezTo>
                  <a:cubicBezTo>
                    <a:pt x="25197" y="27916"/>
                    <a:pt x="25093" y="27870"/>
                    <a:pt x="24987" y="27870"/>
                  </a:cubicBezTo>
                  <a:close/>
                  <a:moveTo>
                    <a:pt x="7963" y="28832"/>
                  </a:moveTo>
                  <a:cubicBezTo>
                    <a:pt x="7845" y="28832"/>
                    <a:pt x="7731" y="28896"/>
                    <a:pt x="7668" y="29005"/>
                  </a:cubicBezTo>
                  <a:cubicBezTo>
                    <a:pt x="7573" y="29172"/>
                    <a:pt x="7621" y="29386"/>
                    <a:pt x="7787" y="29481"/>
                  </a:cubicBezTo>
                  <a:lnTo>
                    <a:pt x="7847" y="29517"/>
                  </a:lnTo>
                  <a:cubicBezTo>
                    <a:pt x="7894" y="29541"/>
                    <a:pt x="7954" y="29565"/>
                    <a:pt x="8013" y="29565"/>
                  </a:cubicBezTo>
                  <a:cubicBezTo>
                    <a:pt x="8133" y="29565"/>
                    <a:pt x="8252" y="29493"/>
                    <a:pt x="8323" y="29386"/>
                  </a:cubicBezTo>
                  <a:cubicBezTo>
                    <a:pt x="8418" y="29219"/>
                    <a:pt x="8359" y="29005"/>
                    <a:pt x="8192" y="28910"/>
                  </a:cubicBezTo>
                  <a:lnTo>
                    <a:pt x="8144" y="28886"/>
                  </a:lnTo>
                  <a:cubicBezTo>
                    <a:pt x="8087" y="28849"/>
                    <a:pt x="8025" y="28832"/>
                    <a:pt x="7963" y="28832"/>
                  </a:cubicBezTo>
                  <a:close/>
                  <a:moveTo>
                    <a:pt x="21873" y="29658"/>
                  </a:moveTo>
                  <a:cubicBezTo>
                    <a:pt x="21829" y="29658"/>
                    <a:pt x="21785" y="29667"/>
                    <a:pt x="21741" y="29684"/>
                  </a:cubicBezTo>
                  <a:lnTo>
                    <a:pt x="21694" y="29708"/>
                  </a:lnTo>
                  <a:cubicBezTo>
                    <a:pt x="21515" y="29779"/>
                    <a:pt x="21432" y="29981"/>
                    <a:pt x="21515" y="30160"/>
                  </a:cubicBezTo>
                  <a:cubicBezTo>
                    <a:pt x="21563" y="30303"/>
                    <a:pt x="21694" y="30374"/>
                    <a:pt x="21837" y="30374"/>
                  </a:cubicBezTo>
                  <a:cubicBezTo>
                    <a:pt x="21884" y="30374"/>
                    <a:pt x="21920" y="30374"/>
                    <a:pt x="21968" y="30351"/>
                  </a:cubicBezTo>
                  <a:lnTo>
                    <a:pt x="22015" y="30327"/>
                  </a:lnTo>
                  <a:cubicBezTo>
                    <a:pt x="22194" y="30255"/>
                    <a:pt x="22277" y="30041"/>
                    <a:pt x="22206" y="29874"/>
                  </a:cubicBezTo>
                  <a:cubicBezTo>
                    <a:pt x="22143" y="29739"/>
                    <a:pt x="22011" y="29658"/>
                    <a:pt x="21873" y="29658"/>
                  </a:cubicBezTo>
                  <a:close/>
                  <a:moveTo>
                    <a:pt x="11265" y="30263"/>
                  </a:moveTo>
                  <a:cubicBezTo>
                    <a:pt x="11114" y="30263"/>
                    <a:pt x="10979" y="30362"/>
                    <a:pt x="10931" y="30517"/>
                  </a:cubicBezTo>
                  <a:cubicBezTo>
                    <a:pt x="10871" y="30696"/>
                    <a:pt x="10978" y="30898"/>
                    <a:pt x="11169" y="30946"/>
                  </a:cubicBezTo>
                  <a:lnTo>
                    <a:pt x="11216" y="30970"/>
                  </a:lnTo>
                  <a:cubicBezTo>
                    <a:pt x="11252" y="30982"/>
                    <a:pt x="11288" y="30982"/>
                    <a:pt x="11312" y="30982"/>
                  </a:cubicBezTo>
                  <a:cubicBezTo>
                    <a:pt x="11466" y="30982"/>
                    <a:pt x="11609" y="30886"/>
                    <a:pt x="11657" y="30732"/>
                  </a:cubicBezTo>
                  <a:cubicBezTo>
                    <a:pt x="11704" y="30541"/>
                    <a:pt x="11597" y="30351"/>
                    <a:pt x="11419" y="30291"/>
                  </a:cubicBezTo>
                  <a:lnTo>
                    <a:pt x="11371" y="30279"/>
                  </a:lnTo>
                  <a:cubicBezTo>
                    <a:pt x="11335" y="30268"/>
                    <a:pt x="11300" y="30263"/>
                    <a:pt x="11265" y="30263"/>
                  </a:cubicBezTo>
                  <a:close/>
                  <a:moveTo>
                    <a:pt x="18447" y="30690"/>
                  </a:moveTo>
                  <a:cubicBezTo>
                    <a:pt x="18426" y="30690"/>
                    <a:pt x="18405" y="30692"/>
                    <a:pt x="18384" y="30696"/>
                  </a:cubicBezTo>
                  <a:lnTo>
                    <a:pt x="18324" y="30708"/>
                  </a:lnTo>
                  <a:cubicBezTo>
                    <a:pt x="18134" y="30732"/>
                    <a:pt x="18015" y="30922"/>
                    <a:pt x="18039" y="31113"/>
                  </a:cubicBezTo>
                  <a:cubicBezTo>
                    <a:pt x="18074" y="31279"/>
                    <a:pt x="18217" y="31398"/>
                    <a:pt x="18384" y="31398"/>
                  </a:cubicBezTo>
                  <a:lnTo>
                    <a:pt x="18455" y="31398"/>
                  </a:lnTo>
                  <a:lnTo>
                    <a:pt x="18503" y="31386"/>
                  </a:lnTo>
                  <a:cubicBezTo>
                    <a:pt x="18693" y="31351"/>
                    <a:pt x="18812" y="31172"/>
                    <a:pt x="18789" y="30982"/>
                  </a:cubicBezTo>
                  <a:cubicBezTo>
                    <a:pt x="18757" y="30812"/>
                    <a:pt x="18612" y="30690"/>
                    <a:pt x="18447" y="30690"/>
                  </a:cubicBezTo>
                  <a:close/>
                  <a:moveTo>
                    <a:pt x="14802" y="30898"/>
                  </a:moveTo>
                  <a:cubicBezTo>
                    <a:pt x="14621" y="30898"/>
                    <a:pt x="14466" y="31037"/>
                    <a:pt x="14455" y="31220"/>
                  </a:cubicBezTo>
                  <a:cubicBezTo>
                    <a:pt x="14443" y="31422"/>
                    <a:pt x="14586" y="31589"/>
                    <a:pt x="14776" y="31601"/>
                  </a:cubicBezTo>
                  <a:lnTo>
                    <a:pt x="14860" y="31601"/>
                  </a:lnTo>
                  <a:cubicBezTo>
                    <a:pt x="15038" y="31601"/>
                    <a:pt x="15193" y="31458"/>
                    <a:pt x="15205" y="31267"/>
                  </a:cubicBezTo>
                  <a:cubicBezTo>
                    <a:pt x="15217" y="31077"/>
                    <a:pt x="15074" y="30910"/>
                    <a:pt x="14871" y="30898"/>
                  </a:cubicBezTo>
                  <a:lnTo>
                    <a:pt x="14824" y="30898"/>
                  </a:lnTo>
                  <a:cubicBezTo>
                    <a:pt x="14816" y="30898"/>
                    <a:pt x="14809" y="30898"/>
                    <a:pt x="14802" y="308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3474825" y="2928175"/>
              <a:ext cx="672725" cy="673025"/>
            </a:xfrm>
            <a:custGeom>
              <a:rect b="b" l="l" r="r" t="t"/>
              <a:pathLst>
                <a:path extrusionOk="0" h="26921" w="26909">
                  <a:moveTo>
                    <a:pt x="13455" y="0"/>
                  </a:moveTo>
                  <a:cubicBezTo>
                    <a:pt x="6025" y="0"/>
                    <a:pt x="1" y="6025"/>
                    <a:pt x="1" y="13466"/>
                  </a:cubicBezTo>
                  <a:cubicBezTo>
                    <a:pt x="1" y="20896"/>
                    <a:pt x="6025" y="26920"/>
                    <a:pt x="13455" y="26920"/>
                  </a:cubicBezTo>
                  <a:cubicBezTo>
                    <a:pt x="20884" y="26920"/>
                    <a:pt x="26909" y="20896"/>
                    <a:pt x="26909" y="13466"/>
                  </a:cubicBezTo>
                  <a:cubicBezTo>
                    <a:pt x="26909" y="6025"/>
                    <a:pt x="20884" y="0"/>
                    <a:pt x="134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3501325" y="2954950"/>
              <a:ext cx="619750" cy="619450"/>
            </a:xfrm>
            <a:custGeom>
              <a:rect b="b" l="l" r="r" t="t"/>
              <a:pathLst>
                <a:path extrusionOk="0" h="24778" w="24790">
                  <a:moveTo>
                    <a:pt x="12395" y="251"/>
                  </a:moveTo>
                  <a:cubicBezTo>
                    <a:pt x="19086" y="251"/>
                    <a:pt x="24527" y="5704"/>
                    <a:pt x="24527" y="12395"/>
                  </a:cubicBezTo>
                  <a:cubicBezTo>
                    <a:pt x="24527" y="19086"/>
                    <a:pt x="19086" y="24528"/>
                    <a:pt x="12395" y="24528"/>
                  </a:cubicBezTo>
                  <a:cubicBezTo>
                    <a:pt x="5703" y="24528"/>
                    <a:pt x="262" y="19086"/>
                    <a:pt x="262" y="12395"/>
                  </a:cubicBezTo>
                  <a:cubicBezTo>
                    <a:pt x="262" y="5704"/>
                    <a:pt x="5703" y="251"/>
                    <a:pt x="12395" y="251"/>
                  </a:cubicBezTo>
                  <a:close/>
                  <a:moveTo>
                    <a:pt x="12395" y="1"/>
                  </a:moveTo>
                  <a:cubicBezTo>
                    <a:pt x="5560" y="1"/>
                    <a:pt x="0" y="5561"/>
                    <a:pt x="0" y="12395"/>
                  </a:cubicBezTo>
                  <a:cubicBezTo>
                    <a:pt x="0" y="19229"/>
                    <a:pt x="5560" y="24778"/>
                    <a:pt x="12395" y="24778"/>
                  </a:cubicBezTo>
                  <a:cubicBezTo>
                    <a:pt x="19229" y="24778"/>
                    <a:pt x="24789" y="19229"/>
                    <a:pt x="24789" y="12395"/>
                  </a:cubicBezTo>
                  <a:cubicBezTo>
                    <a:pt x="24789" y="5561"/>
                    <a:pt x="19229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3580500" y="3251125"/>
              <a:ext cx="60450" cy="5375"/>
            </a:xfrm>
            <a:custGeom>
              <a:rect b="b" l="l" r="r" t="t"/>
              <a:pathLst>
                <a:path extrusionOk="0" h="215" w="2418">
                  <a:moveTo>
                    <a:pt x="0" y="0"/>
                  </a:moveTo>
                  <a:cubicBezTo>
                    <a:pt x="0" y="72"/>
                    <a:pt x="0" y="143"/>
                    <a:pt x="0" y="215"/>
                  </a:cubicBezTo>
                  <a:lnTo>
                    <a:pt x="2417" y="215"/>
                  </a:lnTo>
                  <a:cubicBezTo>
                    <a:pt x="2417" y="167"/>
                    <a:pt x="2417" y="108"/>
                    <a:pt x="2417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3590325" y="3025800"/>
              <a:ext cx="441750" cy="181900"/>
            </a:xfrm>
            <a:custGeom>
              <a:rect b="b" l="l" r="r" t="t"/>
              <a:pathLst>
                <a:path extrusionOk="0" h="7276" w="17670">
                  <a:moveTo>
                    <a:pt x="8620" y="0"/>
                  </a:moveTo>
                  <a:lnTo>
                    <a:pt x="8680" y="2429"/>
                  </a:lnTo>
                  <a:cubicBezTo>
                    <a:pt x="8727" y="2423"/>
                    <a:pt x="8778" y="2420"/>
                    <a:pt x="8830" y="2420"/>
                  </a:cubicBezTo>
                  <a:cubicBezTo>
                    <a:pt x="8882" y="2420"/>
                    <a:pt x="8936" y="2423"/>
                    <a:pt x="8989" y="2429"/>
                  </a:cubicBezTo>
                  <a:lnTo>
                    <a:pt x="9037" y="0"/>
                  </a:lnTo>
                  <a:close/>
                  <a:moveTo>
                    <a:pt x="11478" y="381"/>
                  </a:moveTo>
                  <a:lnTo>
                    <a:pt x="10787" y="2703"/>
                  </a:lnTo>
                  <a:cubicBezTo>
                    <a:pt x="10883" y="2739"/>
                    <a:pt x="10990" y="2763"/>
                    <a:pt x="11085" y="2798"/>
                  </a:cubicBezTo>
                  <a:lnTo>
                    <a:pt x="11883" y="512"/>
                  </a:lnTo>
                  <a:cubicBezTo>
                    <a:pt x="11752" y="465"/>
                    <a:pt x="11609" y="429"/>
                    <a:pt x="11478" y="381"/>
                  </a:cubicBezTo>
                  <a:close/>
                  <a:moveTo>
                    <a:pt x="6180" y="393"/>
                  </a:moveTo>
                  <a:cubicBezTo>
                    <a:pt x="6049" y="429"/>
                    <a:pt x="5918" y="477"/>
                    <a:pt x="5787" y="524"/>
                  </a:cubicBezTo>
                  <a:lnTo>
                    <a:pt x="6584" y="2810"/>
                  </a:lnTo>
                  <a:cubicBezTo>
                    <a:pt x="6680" y="2775"/>
                    <a:pt x="6775" y="2739"/>
                    <a:pt x="6870" y="2715"/>
                  </a:cubicBezTo>
                  <a:lnTo>
                    <a:pt x="6180" y="393"/>
                  </a:lnTo>
                  <a:close/>
                  <a:moveTo>
                    <a:pt x="3584" y="1644"/>
                  </a:moveTo>
                  <a:cubicBezTo>
                    <a:pt x="3465" y="1727"/>
                    <a:pt x="3358" y="1810"/>
                    <a:pt x="3239" y="1894"/>
                  </a:cubicBezTo>
                  <a:lnTo>
                    <a:pt x="4715" y="3810"/>
                  </a:lnTo>
                  <a:cubicBezTo>
                    <a:pt x="4787" y="3751"/>
                    <a:pt x="4870" y="3691"/>
                    <a:pt x="4965" y="3632"/>
                  </a:cubicBezTo>
                  <a:lnTo>
                    <a:pt x="3584" y="1644"/>
                  </a:lnTo>
                  <a:close/>
                  <a:moveTo>
                    <a:pt x="14085" y="1644"/>
                  </a:moveTo>
                  <a:lnTo>
                    <a:pt x="12704" y="3632"/>
                  </a:lnTo>
                  <a:cubicBezTo>
                    <a:pt x="12788" y="3691"/>
                    <a:pt x="12871" y="3751"/>
                    <a:pt x="12954" y="3810"/>
                  </a:cubicBezTo>
                  <a:lnTo>
                    <a:pt x="14419" y="1882"/>
                  </a:lnTo>
                  <a:cubicBezTo>
                    <a:pt x="14312" y="1798"/>
                    <a:pt x="14192" y="1715"/>
                    <a:pt x="14085" y="1644"/>
                  </a:cubicBezTo>
                  <a:close/>
                  <a:moveTo>
                    <a:pt x="16169" y="3632"/>
                  </a:moveTo>
                  <a:lnTo>
                    <a:pt x="14252" y="5096"/>
                  </a:lnTo>
                  <a:cubicBezTo>
                    <a:pt x="14312" y="5180"/>
                    <a:pt x="14371" y="5263"/>
                    <a:pt x="14431" y="5346"/>
                  </a:cubicBezTo>
                  <a:lnTo>
                    <a:pt x="16419" y="3965"/>
                  </a:lnTo>
                  <a:cubicBezTo>
                    <a:pt x="16336" y="3846"/>
                    <a:pt x="16252" y="3739"/>
                    <a:pt x="16169" y="3632"/>
                  </a:cubicBezTo>
                  <a:close/>
                  <a:moveTo>
                    <a:pt x="1500" y="3632"/>
                  </a:moveTo>
                  <a:cubicBezTo>
                    <a:pt x="1417" y="3751"/>
                    <a:pt x="1334" y="3858"/>
                    <a:pt x="1250" y="3977"/>
                  </a:cubicBezTo>
                  <a:lnTo>
                    <a:pt x="3239" y="5358"/>
                  </a:lnTo>
                  <a:cubicBezTo>
                    <a:pt x="3298" y="5275"/>
                    <a:pt x="3358" y="5192"/>
                    <a:pt x="3417" y="5108"/>
                  </a:cubicBezTo>
                  <a:lnTo>
                    <a:pt x="1500" y="3632"/>
                  </a:lnTo>
                  <a:close/>
                  <a:moveTo>
                    <a:pt x="17538" y="6168"/>
                  </a:moveTo>
                  <a:lnTo>
                    <a:pt x="15264" y="6966"/>
                  </a:lnTo>
                  <a:cubicBezTo>
                    <a:pt x="15288" y="7061"/>
                    <a:pt x="15324" y="7168"/>
                    <a:pt x="15359" y="7263"/>
                  </a:cubicBezTo>
                  <a:lnTo>
                    <a:pt x="17669" y="6561"/>
                  </a:lnTo>
                  <a:cubicBezTo>
                    <a:pt x="17633" y="6430"/>
                    <a:pt x="17586" y="6299"/>
                    <a:pt x="17538" y="6168"/>
                  </a:cubicBezTo>
                  <a:close/>
                  <a:moveTo>
                    <a:pt x="119" y="6180"/>
                  </a:moveTo>
                  <a:cubicBezTo>
                    <a:pt x="84" y="6311"/>
                    <a:pt x="36" y="6442"/>
                    <a:pt x="0" y="6573"/>
                  </a:cubicBezTo>
                  <a:lnTo>
                    <a:pt x="2310" y="7275"/>
                  </a:lnTo>
                  <a:cubicBezTo>
                    <a:pt x="2346" y="7168"/>
                    <a:pt x="2381" y="7073"/>
                    <a:pt x="2405" y="6978"/>
                  </a:cubicBezTo>
                  <a:lnTo>
                    <a:pt x="119" y="6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3981450" y="3251125"/>
              <a:ext cx="60425" cy="5375"/>
            </a:xfrm>
            <a:custGeom>
              <a:rect b="b" l="l" r="r" t="t"/>
              <a:pathLst>
                <a:path extrusionOk="0" h="215" w="2417">
                  <a:moveTo>
                    <a:pt x="2417" y="0"/>
                  </a:moveTo>
                  <a:lnTo>
                    <a:pt x="0" y="60"/>
                  </a:lnTo>
                  <a:cubicBezTo>
                    <a:pt x="0" y="108"/>
                    <a:pt x="0" y="167"/>
                    <a:pt x="0" y="215"/>
                  </a:cubicBezTo>
                  <a:lnTo>
                    <a:pt x="2417" y="215"/>
                  </a:lnTo>
                  <a:cubicBezTo>
                    <a:pt x="2417" y="143"/>
                    <a:pt x="2417" y="72"/>
                    <a:pt x="2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3729625" y="3053475"/>
              <a:ext cx="177425" cy="341750"/>
            </a:xfrm>
            <a:custGeom>
              <a:rect b="b" l="l" r="r" t="t"/>
              <a:pathLst>
                <a:path extrusionOk="0" h="13670" w="7097">
                  <a:moveTo>
                    <a:pt x="7096" y="1"/>
                  </a:moveTo>
                  <a:lnTo>
                    <a:pt x="0" y="12871"/>
                  </a:lnTo>
                  <a:lnTo>
                    <a:pt x="1667" y="13669"/>
                  </a:lnTo>
                  <a:lnTo>
                    <a:pt x="7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3787950" y="3233575"/>
              <a:ext cx="46475" cy="46150"/>
            </a:xfrm>
            <a:custGeom>
              <a:rect b="b" l="l" r="r" t="t"/>
              <a:pathLst>
                <a:path extrusionOk="0" h="1846" w="1859">
                  <a:moveTo>
                    <a:pt x="930" y="0"/>
                  </a:moveTo>
                  <a:cubicBezTo>
                    <a:pt x="418" y="0"/>
                    <a:pt x="1" y="405"/>
                    <a:pt x="1" y="917"/>
                  </a:cubicBezTo>
                  <a:cubicBezTo>
                    <a:pt x="1" y="1429"/>
                    <a:pt x="418" y="1845"/>
                    <a:pt x="930" y="1845"/>
                  </a:cubicBezTo>
                  <a:cubicBezTo>
                    <a:pt x="1442" y="1845"/>
                    <a:pt x="1858" y="1429"/>
                    <a:pt x="1858" y="917"/>
                  </a:cubicBezTo>
                  <a:cubicBezTo>
                    <a:pt x="1858" y="405"/>
                    <a:pt x="1442" y="0"/>
                    <a:pt x="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2748550" y="4682850"/>
              <a:ext cx="2026475" cy="23550"/>
            </a:xfrm>
            <a:custGeom>
              <a:rect b="b" l="l" r="r" t="t"/>
              <a:pathLst>
                <a:path extrusionOk="0" h="942" w="81059">
                  <a:moveTo>
                    <a:pt x="0" y="0"/>
                  </a:moveTo>
                  <a:lnTo>
                    <a:pt x="0" y="941"/>
                  </a:lnTo>
                  <a:lnTo>
                    <a:pt x="81058" y="941"/>
                  </a:lnTo>
                  <a:lnTo>
                    <a:pt x="810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2296100" y="2616525"/>
              <a:ext cx="336675" cy="179800"/>
            </a:xfrm>
            <a:custGeom>
              <a:rect b="b" l="l" r="r" t="t"/>
              <a:pathLst>
                <a:path extrusionOk="0" h="7192" w="13467">
                  <a:moveTo>
                    <a:pt x="1" y="0"/>
                  </a:moveTo>
                  <a:lnTo>
                    <a:pt x="1" y="7192"/>
                  </a:lnTo>
                  <a:lnTo>
                    <a:pt x="13467" y="7192"/>
                  </a:lnTo>
                  <a:lnTo>
                    <a:pt x="134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4987525" y="2580800"/>
              <a:ext cx="336375" cy="215525"/>
            </a:xfrm>
            <a:custGeom>
              <a:rect b="b" l="l" r="r" t="t"/>
              <a:pathLst>
                <a:path extrusionOk="0" h="8621" w="13455">
                  <a:moveTo>
                    <a:pt x="0" y="1"/>
                  </a:moveTo>
                  <a:lnTo>
                    <a:pt x="0" y="8621"/>
                  </a:lnTo>
                  <a:lnTo>
                    <a:pt x="13454" y="8621"/>
                  </a:lnTo>
                  <a:lnTo>
                    <a:pt x="13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2304150" y="2687375"/>
              <a:ext cx="18175" cy="17575"/>
            </a:xfrm>
            <a:custGeom>
              <a:rect b="b" l="l" r="r" t="t"/>
              <a:pathLst>
                <a:path extrusionOk="0" h="703" w="727">
                  <a:moveTo>
                    <a:pt x="357" y="0"/>
                  </a:moveTo>
                  <a:cubicBezTo>
                    <a:pt x="167" y="0"/>
                    <a:pt x="0" y="155"/>
                    <a:pt x="0" y="357"/>
                  </a:cubicBezTo>
                  <a:cubicBezTo>
                    <a:pt x="0" y="548"/>
                    <a:pt x="167" y="703"/>
                    <a:pt x="357" y="703"/>
                  </a:cubicBezTo>
                  <a:lnTo>
                    <a:pt x="381" y="703"/>
                  </a:lnTo>
                  <a:cubicBezTo>
                    <a:pt x="572" y="703"/>
                    <a:pt x="727" y="548"/>
                    <a:pt x="727" y="357"/>
                  </a:cubicBezTo>
                  <a:cubicBezTo>
                    <a:pt x="727" y="155"/>
                    <a:pt x="57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2345825" y="2687375"/>
              <a:ext cx="228925" cy="17575"/>
            </a:xfrm>
            <a:custGeom>
              <a:rect b="b" l="l" r="r" t="t"/>
              <a:pathLst>
                <a:path extrusionOk="0" h="703" w="9157">
                  <a:moveTo>
                    <a:pt x="345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8"/>
                    <a:pt x="155" y="703"/>
                    <a:pt x="345" y="703"/>
                  </a:cubicBezTo>
                  <a:lnTo>
                    <a:pt x="393" y="703"/>
                  </a:lnTo>
                  <a:cubicBezTo>
                    <a:pt x="595" y="703"/>
                    <a:pt x="750" y="548"/>
                    <a:pt x="750" y="357"/>
                  </a:cubicBezTo>
                  <a:cubicBezTo>
                    <a:pt x="750" y="155"/>
                    <a:pt x="595" y="0"/>
                    <a:pt x="393" y="0"/>
                  </a:cubicBezTo>
                  <a:close/>
                  <a:moveTo>
                    <a:pt x="2024" y="0"/>
                  </a:moveTo>
                  <a:cubicBezTo>
                    <a:pt x="1834" y="0"/>
                    <a:pt x="1679" y="155"/>
                    <a:pt x="1679" y="357"/>
                  </a:cubicBezTo>
                  <a:cubicBezTo>
                    <a:pt x="1679" y="548"/>
                    <a:pt x="1834" y="703"/>
                    <a:pt x="2024" y="703"/>
                  </a:cubicBezTo>
                  <a:lnTo>
                    <a:pt x="2084" y="703"/>
                  </a:lnTo>
                  <a:cubicBezTo>
                    <a:pt x="2274" y="703"/>
                    <a:pt x="2429" y="548"/>
                    <a:pt x="2429" y="357"/>
                  </a:cubicBezTo>
                  <a:cubicBezTo>
                    <a:pt x="2429" y="155"/>
                    <a:pt x="2274" y="0"/>
                    <a:pt x="2084" y="0"/>
                  </a:cubicBezTo>
                  <a:close/>
                  <a:moveTo>
                    <a:pt x="3715" y="0"/>
                  </a:moveTo>
                  <a:cubicBezTo>
                    <a:pt x="3513" y="0"/>
                    <a:pt x="3358" y="155"/>
                    <a:pt x="3358" y="357"/>
                  </a:cubicBezTo>
                  <a:cubicBezTo>
                    <a:pt x="3358" y="548"/>
                    <a:pt x="3513" y="703"/>
                    <a:pt x="3715" y="703"/>
                  </a:cubicBezTo>
                  <a:lnTo>
                    <a:pt x="3763" y="703"/>
                  </a:lnTo>
                  <a:cubicBezTo>
                    <a:pt x="3953" y="703"/>
                    <a:pt x="4108" y="548"/>
                    <a:pt x="4108" y="357"/>
                  </a:cubicBezTo>
                  <a:cubicBezTo>
                    <a:pt x="4108" y="155"/>
                    <a:pt x="3953" y="0"/>
                    <a:pt x="3763" y="0"/>
                  </a:cubicBezTo>
                  <a:close/>
                  <a:moveTo>
                    <a:pt x="5394" y="0"/>
                  </a:moveTo>
                  <a:cubicBezTo>
                    <a:pt x="5203" y="0"/>
                    <a:pt x="5037" y="155"/>
                    <a:pt x="5037" y="357"/>
                  </a:cubicBezTo>
                  <a:cubicBezTo>
                    <a:pt x="5037" y="548"/>
                    <a:pt x="5203" y="703"/>
                    <a:pt x="5394" y="703"/>
                  </a:cubicBezTo>
                  <a:lnTo>
                    <a:pt x="5441" y="703"/>
                  </a:lnTo>
                  <a:cubicBezTo>
                    <a:pt x="5632" y="703"/>
                    <a:pt x="5799" y="548"/>
                    <a:pt x="5799" y="357"/>
                  </a:cubicBezTo>
                  <a:cubicBezTo>
                    <a:pt x="5799" y="155"/>
                    <a:pt x="5632" y="0"/>
                    <a:pt x="5441" y="0"/>
                  </a:cubicBezTo>
                  <a:close/>
                  <a:moveTo>
                    <a:pt x="7072" y="0"/>
                  </a:moveTo>
                  <a:cubicBezTo>
                    <a:pt x="6882" y="0"/>
                    <a:pt x="6727" y="155"/>
                    <a:pt x="6727" y="357"/>
                  </a:cubicBezTo>
                  <a:cubicBezTo>
                    <a:pt x="6727" y="548"/>
                    <a:pt x="6882" y="703"/>
                    <a:pt x="7072" y="703"/>
                  </a:cubicBezTo>
                  <a:lnTo>
                    <a:pt x="7120" y="703"/>
                  </a:lnTo>
                  <a:cubicBezTo>
                    <a:pt x="7323" y="703"/>
                    <a:pt x="7477" y="548"/>
                    <a:pt x="7477" y="357"/>
                  </a:cubicBezTo>
                  <a:cubicBezTo>
                    <a:pt x="7477" y="155"/>
                    <a:pt x="7323" y="0"/>
                    <a:pt x="7120" y="0"/>
                  </a:cubicBezTo>
                  <a:close/>
                  <a:moveTo>
                    <a:pt x="8751" y="0"/>
                  </a:moveTo>
                  <a:cubicBezTo>
                    <a:pt x="8561" y="0"/>
                    <a:pt x="8406" y="155"/>
                    <a:pt x="8406" y="357"/>
                  </a:cubicBezTo>
                  <a:cubicBezTo>
                    <a:pt x="8406" y="548"/>
                    <a:pt x="8561" y="703"/>
                    <a:pt x="8751" y="703"/>
                  </a:cubicBezTo>
                  <a:lnTo>
                    <a:pt x="8811" y="703"/>
                  </a:lnTo>
                  <a:cubicBezTo>
                    <a:pt x="9001" y="703"/>
                    <a:pt x="9156" y="548"/>
                    <a:pt x="9156" y="357"/>
                  </a:cubicBezTo>
                  <a:cubicBezTo>
                    <a:pt x="9156" y="155"/>
                    <a:pt x="9001" y="0"/>
                    <a:pt x="88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2597925" y="2687375"/>
              <a:ext cx="18200" cy="17575"/>
            </a:xfrm>
            <a:custGeom>
              <a:rect b="b" l="l" r="r" t="t"/>
              <a:pathLst>
                <a:path extrusionOk="0" h="703" w="728">
                  <a:moveTo>
                    <a:pt x="358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8"/>
                    <a:pt x="156" y="703"/>
                    <a:pt x="358" y="703"/>
                  </a:cubicBezTo>
                  <a:lnTo>
                    <a:pt x="382" y="703"/>
                  </a:lnTo>
                  <a:cubicBezTo>
                    <a:pt x="572" y="703"/>
                    <a:pt x="727" y="548"/>
                    <a:pt x="727" y="357"/>
                  </a:cubicBezTo>
                  <a:cubicBezTo>
                    <a:pt x="727" y="155"/>
                    <a:pt x="572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5297675" y="2687375"/>
              <a:ext cx="18175" cy="17575"/>
            </a:xfrm>
            <a:custGeom>
              <a:rect b="b" l="l" r="r" t="t"/>
              <a:pathLst>
                <a:path extrusionOk="0" h="703" w="727">
                  <a:moveTo>
                    <a:pt x="346" y="0"/>
                  </a:moveTo>
                  <a:cubicBezTo>
                    <a:pt x="155" y="0"/>
                    <a:pt x="0" y="155"/>
                    <a:pt x="0" y="357"/>
                  </a:cubicBezTo>
                  <a:cubicBezTo>
                    <a:pt x="0" y="548"/>
                    <a:pt x="155" y="703"/>
                    <a:pt x="346" y="703"/>
                  </a:cubicBezTo>
                  <a:lnTo>
                    <a:pt x="370" y="703"/>
                  </a:lnTo>
                  <a:cubicBezTo>
                    <a:pt x="572" y="703"/>
                    <a:pt x="727" y="548"/>
                    <a:pt x="727" y="357"/>
                  </a:cubicBezTo>
                  <a:cubicBezTo>
                    <a:pt x="727" y="155"/>
                    <a:pt x="572" y="0"/>
                    <a:pt x="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5045250" y="2687375"/>
              <a:ext cx="229225" cy="17575"/>
            </a:xfrm>
            <a:custGeom>
              <a:rect b="b" l="l" r="r" t="t"/>
              <a:pathLst>
                <a:path extrusionOk="0" h="703" w="9169">
                  <a:moveTo>
                    <a:pt x="358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8"/>
                    <a:pt x="156" y="703"/>
                    <a:pt x="358" y="703"/>
                  </a:cubicBezTo>
                  <a:lnTo>
                    <a:pt x="406" y="703"/>
                  </a:lnTo>
                  <a:cubicBezTo>
                    <a:pt x="596" y="703"/>
                    <a:pt x="751" y="548"/>
                    <a:pt x="751" y="357"/>
                  </a:cubicBezTo>
                  <a:cubicBezTo>
                    <a:pt x="751" y="155"/>
                    <a:pt x="596" y="0"/>
                    <a:pt x="406" y="0"/>
                  </a:cubicBezTo>
                  <a:close/>
                  <a:moveTo>
                    <a:pt x="2037" y="0"/>
                  </a:moveTo>
                  <a:cubicBezTo>
                    <a:pt x="1846" y="0"/>
                    <a:pt x="1680" y="155"/>
                    <a:pt x="1680" y="357"/>
                  </a:cubicBezTo>
                  <a:cubicBezTo>
                    <a:pt x="1680" y="548"/>
                    <a:pt x="1846" y="703"/>
                    <a:pt x="2037" y="703"/>
                  </a:cubicBezTo>
                  <a:lnTo>
                    <a:pt x="2085" y="703"/>
                  </a:lnTo>
                  <a:cubicBezTo>
                    <a:pt x="2275" y="703"/>
                    <a:pt x="2442" y="548"/>
                    <a:pt x="2442" y="357"/>
                  </a:cubicBezTo>
                  <a:cubicBezTo>
                    <a:pt x="2442" y="155"/>
                    <a:pt x="2275" y="0"/>
                    <a:pt x="2085" y="0"/>
                  </a:cubicBezTo>
                  <a:close/>
                  <a:moveTo>
                    <a:pt x="3716" y="0"/>
                  </a:moveTo>
                  <a:cubicBezTo>
                    <a:pt x="3525" y="0"/>
                    <a:pt x="3370" y="155"/>
                    <a:pt x="3370" y="357"/>
                  </a:cubicBezTo>
                  <a:cubicBezTo>
                    <a:pt x="3370" y="548"/>
                    <a:pt x="3525" y="703"/>
                    <a:pt x="3716" y="703"/>
                  </a:cubicBezTo>
                  <a:lnTo>
                    <a:pt x="3763" y="703"/>
                  </a:lnTo>
                  <a:cubicBezTo>
                    <a:pt x="3966" y="703"/>
                    <a:pt x="4121" y="548"/>
                    <a:pt x="4121" y="357"/>
                  </a:cubicBezTo>
                  <a:cubicBezTo>
                    <a:pt x="4121" y="155"/>
                    <a:pt x="3966" y="0"/>
                    <a:pt x="3763" y="0"/>
                  </a:cubicBezTo>
                  <a:close/>
                  <a:moveTo>
                    <a:pt x="5394" y="0"/>
                  </a:moveTo>
                  <a:cubicBezTo>
                    <a:pt x="5204" y="0"/>
                    <a:pt x="5049" y="155"/>
                    <a:pt x="5049" y="357"/>
                  </a:cubicBezTo>
                  <a:cubicBezTo>
                    <a:pt x="5049" y="548"/>
                    <a:pt x="5204" y="703"/>
                    <a:pt x="5394" y="703"/>
                  </a:cubicBezTo>
                  <a:lnTo>
                    <a:pt x="5454" y="703"/>
                  </a:lnTo>
                  <a:cubicBezTo>
                    <a:pt x="5645" y="703"/>
                    <a:pt x="5799" y="548"/>
                    <a:pt x="5799" y="357"/>
                  </a:cubicBezTo>
                  <a:cubicBezTo>
                    <a:pt x="5799" y="155"/>
                    <a:pt x="5645" y="0"/>
                    <a:pt x="5454" y="0"/>
                  </a:cubicBezTo>
                  <a:close/>
                  <a:moveTo>
                    <a:pt x="7085" y="0"/>
                  </a:moveTo>
                  <a:cubicBezTo>
                    <a:pt x="6883" y="0"/>
                    <a:pt x="6728" y="155"/>
                    <a:pt x="6728" y="357"/>
                  </a:cubicBezTo>
                  <a:cubicBezTo>
                    <a:pt x="6728" y="548"/>
                    <a:pt x="6883" y="703"/>
                    <a:pt x="7085" y="703"/>
                  </a:cubicBezTo>
                  <a:lnTo>
                    <a:pt x="7133" y="703"/>
                  </a:lnTo>
                  <a:cubicBezTo>
                    <a:pt x="7323" y="703"/>
                    <a:pt x="7478" y="548"/>
                    <a:pt x="7478" y="357"/>
                  </a:cubicBezTo>
                  <a:cubicBezTo>
                    <a:pt x="7478" y="155"/>
                    <a:pt x="7323" y="0"/>
                    <a:pt x="7133" y="0"/>
                  </a:cubicBezTo>
                  <a:close/>
                  <a:moveTo>
                    <a:pt x="8764" y="0"/>
                  </a:moveTo>
                  <a:cubicBezTo>
                    <a:pt x="8573" y="0"/>
                    <a:pt x="8419" y="155"/>
                    <a:pt x="8419" y="357"/>
                  </a:cubicBezTo>
                  <a:cubicBezTo>
                    <a:pt x="8419" y="548"/>
                    <a:pt x="8573" y="703"/>
                    <a:pt x="8764" y="703"/>
                  </a:cubicBezTo>
                  <a:lnTo>
                    <a:pt x="8812" y="703"/>
                  </a:lnTo>
                  <a:cubicBezTo>
                    <a:pt x="9014" y="703"/>
                    <a:pt x="9169" y="548"/>
                    <a:pt x="9169" y="357"/>
                  </a:cubicBezTo>
                  <a:cubicBezTo>
                    <a:pt x="9169" y="155"/>
                    <a:pt x="9014" y="0"/>
                    <a:pt x="8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5003875" y="2687375"/>
              <a:ext cx="18200" cy="17575"/>
            </a:xfrm>
            <a:custGeom>
              <a:rect b="b" l="l" r="r" t="t"/>
              <a:pathLst>
                <a:path extrusionOk="0" h="703" w="728">
                  <a:moveTo>
                    <a:pt x="346" y="0"/>
                  </a:moveTo>
                  <a:cubicBezTo>
                    <a:pt x="156" y="0"/>
                    <a:pt x="1" y="155"/>
                    <a:pt x="1" y="357"/>
                  </a:cubicBezTo>
                  <a:cubicBezTo>
                    <a:pt x="1" y="548"/>
                    <a:pt x="156" y="703"/>
                    <a:pt x="346" y="703"/>
                  </a:cubicBezTo>
                  <a:lnTo>
                    <a:pt x="382" y="703"/>
                  </a:lnTo>
                  <a:cubicBezTo>
                    <a:pt x="572" y="703"/>
                    <a:pt x="727" y="548"/>
                    <a:pt x="727" y="357"/>
                  </a:cubicBezTo>
                  <a:cubicBezTo>
                    <a:pt x="727" y="155"/>
                    <a:pt x="572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49"/>
          <p:cNvSpPr txBox="1"/>
          <p:nvPr>
            <p:ph type="title"/>
          </p:nvPr>
        </p:nvSpPr>
        <p:spPr>
          <a:xfrm>
            <a:off x="540906" y="195171"/>
            <a:ext cx="8062200" cy="9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346" name="Google Shape;1346;p49"/>
          <p:cNvSpPr txBox="1"/>
          <p:nvPr>
            <p:ph idx="4294967295" type="subTitle"/>
          </p:nvPr>
        </p:nvSpPr>
        <p:spPr>
          <a:xfrm>
            <a:off x="276850" y="1097400"/>
            <a:ext cx="6978600" cy="32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★"/>
            </a:pPr>
            <a:r>
              <a:rPr lang="en" sz="2800"/>
              <a:t>Arduino based navigation motion system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★"/>
            </a:pPr>
            <a:r>
              <a:rPr lang="en" sz="2800"/>
              <a:t>Input integration for environmental adaptability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★"/>
            </a:pPr>
            <a:r>
              <a:rPr lang="en" sz="2800"/>
              <a:t>Modular design for scalability and cost-effective</a:t>
            </a:r>
            <a:endParaRPr sz="2800"/>
          </a:p>
        </p:txBody>
      </p:sp>
      <p:sp>
        <p:nvSpPr>
          <p:cNvPr id="1347" name="Google Shape;1347;p49"/>
          <p:cNvSpPr/>
          <p:nvPr/>
        </p:nvSpPr>
        <p:spPr>
          <a:xfrm rot="10800000">
            <a:off x="8212041" y="1981543"/>
            <a:ext cx="476948" cy="475683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49"/>
          <p:cNvSpPr/>
          <p:nvPr/>
        </p:nvSpPr>
        <p:spPr>
          <a:xfrm rot="10800000">
            <a:off x="7871216" y="2344043"/>
            <a:ext cx="476948" cy="475683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9" name="Google Shape;1349;p49"/>
          <p:cNvGrpSpPr/>
          <p:nvPr/>
        </p:nvGrpSpPr>
        <p:grpSpPr>
          <a:xfrm flipH="1">
            <a:off x="6834625" y="3393263"/>
            <a:ext cx="1377475" cy="1403225"/>
            <a:chOff x="1017800" y="1721600"/>
            <a:chExt cx="1377475" cy="1403225"/>
          </a:xfrm>
        </p:grpSpPr>
        <p:sp>
          <p:nvSpPr>
            <p:cNvPr id="1350" name="Google Shape;1350;p49"/>
            <p:cNvSpPr/>
            <p:nvPr/>
          </p:nvSpPr>
          <p:spPr>
            <a:xfrm>
              <a:off x="1349475" y="2529475"/>
              <a:ext cx="263675" cy="263650"/>
            </a:xfrm>
            <a:custGeom>
              <a:rect b="b" l="l" r="r" t="t"/>
              <a:pathLst>
                <a:path extrusionOk="0" h="10546" w="10547">
                  <a:moveTo>
                    <a:pt x="5270" y="2258"/>
                  </a:moveTo>
                  <a:cubicBezTo>
                    <a:pt x="6938" y="2258"/>
                    <a:pt x="8288" y="3609"/>
                    <a:pt x="8288" y="5270"/>
                  </a:cubicBezTo>
                  <a:cubicBezTo>
                    <a:pt x="8288" y="6937"/>
                    <a:pt x="6938" y="8288"/>
                    <a:pt x="5270" y="8288"/>
                  </a:cubicBezTo>
                  <a:cubicBezTo>
                    <a:pt x="3609" y="8288"/>
                    <a:pt x="2253" y="6937"/>
                    <a:pt x="2253" y="5270"/>
                  </a:cubicBezTo>
                  <a:cubicBezTo>
                    <a:pt x="2253" y="3609"/>
                    <a:pt x="3609" y="2258"/>
                    <a:pt x="5270" y="2258"/>
                  </a:cubicBezTo>
                  <a:close/>
                  <a:moveTo>
                    <a:pt x="5270" y="0"/>
                  </a:moveTo>
                  <a:cubicBezTo>
                    <a:pt x="2360" y="0"/>
                    <a:pt x="1" y="2360"/>
                    <a:pt x="1" y="5270"/>
                  </a:cubicBezTo>
                  <a:cubicBezTo>
                    <a:pt x="1" y="8181"/>
                    <a:pt x="2360" y="10546"/>
                    <a:pt x="5270" y="10546"/>
                  </a:cubicBezTo>
                  <a:cubicBezTo>
                    <a:pt x="8180" y="10546"/>
                    <a:pt x="10546" y="8181"/>
                    <a:pt x="10546" y="5270"/>
                  </a:cubicBezTo>
                  <a:cubicBezTo>
                    <a:pt x="10546" y="2360"/>
                    <a:pt x="8180" y="0"/>
                    <a:pt x="5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9"/>
            <p:cNvSpPr/>
            <p:nvPr/>
          </p:nvSpPr>
          <p:spPr>
            <a:xfrm>
              <a:off x="1225750" y="2405725"/>
              <a:ext cx="511100" cy="511150"/>
            </a:xfrm>
            <a:custGeom>
              <a:rect b="b" l="l" r="r" t="t"/>
              <a:pathLst>
                <a:path extrusionOk="0" h="20446" w="20444">
                  <a:moveTo>
                    <a:pt x="10219" y="2687"/>
                  </a:moveTo>
                  <a:cubicBezTo>
                    <a:pt x="14378" y="2687"/>
                    <a:pt x="17752" y="6061"/>
                    <a:pt x="17752" y="10220"/>
                  </a:cubicBezTo>
                  <a:cubicBezTo>
                    <a:pt x="17752" y="14385"/>
                    <a:pt x="14378" y="17754"/>
                    <a:pt x="10219" y="17754"/>
                  </a:cubicBezTo>
                  <a:cubicBezTo>
                    <a:pt x="6060" y="17754"/>
                    <a:pt x="2687" y="14385"/>
                    <a:pt x="2687" y="10220"/>
                  </a:cubicBezTo>
                  <a:cubicBezTo>
                    <a:pt x="2687" y="6061"/>
                    <a:pt x="6060" y="2687"/>
                    <a:pt x="10219" y="2687"/>
                  </a:cubicBezTo>
                  <a:close/>
                  <a:moveTo>
                    <a:pt x="10219" y="1"/>
                  </a:moveTo>
                  <a:cubicBezTo>
                    <a:pt x="4572" y="1"/>
                    <a:pt x="0" y="4573"/>
                    <a:pt x="0" y="10220"/>
                  </a:cubicBezTo>
                  <a:cubicBezTo>
                    <a:pt x="0" y="15868"/>
                    <a:pt x="4572" y="20445"/>
                    <a:pt x="10219" y="20445"/>
                  </a:cubicBezTo>
                  <a:cubicBezTo>
                    <a:pt x="15867" y="20445"/>
                    <a:pt x="20443" y="15868"/>
                    <a:pt x="20443" y="10220"/>
                  </a:cubicBezTo>
                  <a:cubicBezTo>
                    <a:pt x="20443" y="7402"/>
                    <a:pt x="19297" y="4844"/>
                    <a:pt x="17446" y="2993"/>
                  </a:cubicBezTo>
                  <a:cubicBezTo>
                    <a:pt x="15597" y="1143"/>
                    <a:pt x="13043" y="1"/>
                    <a:pt x="102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9"/>
            <p:cNvSpPr/>
            <p:nvPr/>
          </p:nvSpPr>
          <p:spPr>
            <a:xfrm>
              <a:off x="1292900" y="2472900"/>
              <a:ext cx="376675" cy="376700"/>
            </a:xfrm>
            <a:custGeom>
              <a:rect b="b" l="l" r="r" t="t"/>
              <a:pathLst>
                <a:path extrusionOk="0" h="15068" w="15067">
                  <a:moveTo>
                    <a:pt x="7533" y="2263"/>
                  </a:moveTo>
                  <a:cubicBezTo>
                    <a:pt x="10443" y="2263"/>
                    <a:pt x="12809" y="4623"/>
                    <a:pt x="12809" y="7533"/>
                  </a:cubicBezTo>
                  <a:cubicBezTo>
                    <a:pt x="12809" y="10444"/>
                    <a:pt x="10443" y="12809"/>
                    <a:pt x="7533" y="12809"/>
                  </a:cubicBezTo>
                  <a:cubicBezTo>
                    <a:pt x="4623" y="12809"/>
                    <a:pt x="2264" y="10444"/>
                    <a:pt x="2264" y="7533"/>
                  </a:cubicBezTo>
                  <a:cubicBezTo>
                    <a:pt x="2264" y="4623"/>
                    <a:pt x="4623" y="2263"/>
                    <a:pt x="7533" y="2263"/>
                  </a:cubicBezTo>
                  <a:close/>
                  <a:moveTo>
                    <a:pt x="7533" y="0"/>
                  </a:moveTo>
                  <a:cubicBezTo>
                    <a:pt x="3374" y="0"/>
                    <a:pt x="1" y="3374"/>
                    <a:pt x="1" y="7533"/>
                  </a:cubicBezTo>
                  <a:cubicBezTo>
                    <a:pt x="1" y="11698"/>
                    <a:pt x="3374" y="15067"/>
                    <a:pt x="7533" y="15067"/>
                  </a:cubicBezTo>
                  <a:cubicBezTo>
                    <a:pt x="11692" y="15067"/>
                    <a:pt x="15066" y="11698"/>
                    <a:pt x="15066" y="7533"/>
                  </a:cubicBezTo>
                  <a:cubicBezTo>
                    <a:pt x="15066" y="3374"/>
                    <a:pt x="11692" y="0"/>
                    <a:pt x="7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9"/>
            <p:cNvSpPr/>
            <p:nvPr/>
          </p:nvSpPr>
          <p:spPr>
            <a:xfrm>
              <a:off x="1017800" y="2197775"/>
              <a:ext cx="927000" cy="927050"/>
            </a:xfrm>
            <a:custGeom>
              <a:rect b="b" l="l" r="r" t="t"/>
              <a:pathLst>
                <a:path extrusionOk="0" h="37082" w="37080">
                  <a:moveTo>
                    <a:pt x="18537" y="8319"/>
                  </a:moveTo>
                  <a:cubicBezTo>
                    <a:pt x="24185" y="8319"/>
                    <a:pt x="28761" y="12891"/>
                    <a:pt x="28761" y="18538"/>
                  </a:cubicBezTo>
                  <a:cubicBezTo>
                    <a:pt x="28761" y="21362"/>
                    <a:pt x="27615" y="23915"/>
                    <a:pt x="25764" y="25766"/>
                  </a:cubicBezTo>
                  <a:cubicBezTo>
                    <a:pt x="23915" y="27616"/>
                    <a:pt x="21361" y="28763"/>
                    <a:pt x="18537" y="28763"/>
                  </a:cubicBezTo>
                  <a:cubicBezTo>
                    <a:pt x="12890" y="28763"/>
                    <a:pt x="8318" y="24186"/>
                    <a:pt x="8318" y="18538"/>
                  </a:cubicBezTo>
                  <a:cubicBezTo>
                    <a:pt x="8318" y="12891"/>
                    <a:pt x="12890" y="8319"/>
                    <a:pt x="18537" y="8319"/>
                  </a:cubicBezTo>
                  <a:close/>
                  <a:moveTo>
                    <a:pt x="18537" y="1"/>
                  </a:moveTo>
                  <a:cubicBezTo>
                    <a:pt x="17513" y="1"/>
                    <a:pt x="16677" y="842"/>
                    <a:pt x="16677" y="1861"/>
                  </a:cubicBezTo>
                  <a:lnTo>
                    <a:pt x="16677" y="4818"/>
                  </a:lnTo>
                  <a:cubicBezTo>
                    <a:pt x="14241" y="5143"/>
                    <a:pt x="12014" y="6102"/>
                    <a:pt x="10153" y="7524"/>
                  </a:cubicBezTo>
                  <a:lnTo>
                    <a:pt x="8064" y="5430"/>
                  </a:lnTo>
                  <a:cubicBezTo>
                    <a:pt x="7702" y="5067"/>
                    <a:pt x="7224" y="4886"/>
                    <a:pt x="6746" y="4886"/>
                  </a:cubicBezTo>
                  <a:cubicBezTo>
                    <a:pt x="6268" y="4886"/>
                    <a:pt x="5790" y="5067"/>
                    <a:pt x="5428" y="5430"/>
                  </a:cubicBezTo>
                  <a:cubicBezTo>
                    <a:pt x="4705" y="6153"/>
                    <a:pt x="4705" y="7340"/>
                    <a:pt x="5428" y="8064"/>
                  </a:cubicBezTo>
                  <a:lnTo>
                    <a:pt x="7523" y="10154"/>
                  </a:lnTo>
                  <a:cubicBezTo>
                    <a:pt x="6100" y="12014"/>
                    <a:pt x="5143" y="14242"/>
                    <a:pt x="4816" y="16679"/>
                  </a:cubicBezTo>
                  <a:lnTo>
                    <a:pt x="1861" y="16679"/>
                  </a:lnTo>
                  <a:cubicBezTo>
                    <a:pt x="840" y="16679"/>
                    <a:pt x="0" y="17514"/>
                    <a:pt x="0" y="18538"/>
                  </a:cubicBezTo>
                  <a:cubicBezTo>
                    <a:pt x="0" y="19563"/>
                    <a:pt x="840" y="20403"/>
                    <a:pt x="1861" y="20403"/>
                  </a:cubicBezTo>
                  <a:lnTo>
                    <a:pt x="4816" y="20403"/>
                  </a:lnTo>
                  <a:cubicBezTo>
                    <a:pt x="5143" y="22835"/>
                    <a:pt x="6100" y="25063"/>
                    <a:pt x="7523" y="26928"/>
                  </a:cubicBezTo>
                  <a:lnTo>
                    <a:pt x="5428" y="29013"/>
                  </a:lnTo>
                  <a:cubicBezTo>
                    <a:pt x="4705" y="29742"/>
                    <a:pt x="4705" y="30923"/>
                    <a:pt x="5428" y="31653"/>
                  </a:cubicBezTo>
                  <a:cubicBezTo>
                    <a:pt x="5790" y="32012"/>
                    <a:pt x="6268" y="32192"/>
                    <a:pt x="6746" y="32192"/>
                  </a:cubicBezTo>
                  <a:cubicBezTo>
                    <a:pt x="7224" y="32192"/>
                    <a:pt x="7702" y="32012"/>
                    <a:pt x="8064" y="31653"/>
                  </a:cubicBezTo>
                  <a:lnTo>
                    <a:pt x="10153" y="29558"/>
                  </a:lnTo>
                  <a:cubicBezTo>
                    <a:pt x="12014" y="30980"/>
                    <a:pt x="14241" y="31933"/>
                    <a:pt x="16677" y="32259"/>
                  </a:cubicBezTo>
                  <a:lnTo>
                    <a:pt x="16677" y="35216"/>
                  </a:lnTo>
                  <a:cubicBezTo>
                    <a:pt x="16677" y="36240"/>
                    <a:pt x="17513" y="37081"/>
                    <a:pt x="18537" y="37081"/>
                  </a:cubicBezTo>
                  <a:cubicBezTo>
                    <a:pt x="19562" y="37081"/>
                    <a:pt x="20403" y="36240"/>
                    <a:pt x="20403" y="35216"/>
                  </a:cubicBezTo>
                  <a:lnTo>
                    <a:pt x="20403" y="32259"/>
                  </a:lnTo>
                  <a:cubicBezTo>
                    <a:pt x="22835" y="31933"/>
                    <a:pt x="25061" y="30980"/>
                    <a:pt x="26926" y="29558"/>
                  </a:cubicBezTo>
                  <a:lnTo>
                    <a:pt x="29012" y="31653"/>
                  </a:lnTo>
                  <a:cubicBezTo>
                    <a:pt x="29376" y="32012"/>
                    <a:pt x="29854" y="32192"/>
                    <a:pt x="30331" y="32192"/>
                  </a:cubicBezTo>
                  <a:cubicBezTo>
                    <a:pt x="30808" y="32192"/>
                    <a:pt x="31285" y="32012"/>
                    <a:pt x="31647" y="31653"/>
                  </a:cubicBezTo>
                  <a:cubicBezTo>
                    <a:pt x="32370" y="30923"/>
                    <a:pt x="32370" y="29742"/>
                    <a:pt x="31647" y="29013"/>
                  </a:cubicBezTo>
                  <a:lnTo>
                    <a:pt x="29556" y="26928"/>
                  </a:lnTo>
                  <a:cubicBezTo>
                    <a:pt x="30979" y="25063"/>
                    <a:pt x="31932" y="22835"/>
                    <a:pt x="32259" y="20403"/>
                  </a:cubicBezTo>
                  <a:lnTo>
                    <a:pt x="35214" y="20403"/>
                  </a:lnTo>
                  <a:cubicBezTo>
                    <a:pt x="36239" y="20403"/>
                    <a:pt x="37079" y="19563"/>
                    <a:pt x="37079" y="18538"/>
                  </a:cubicBezTo>
                  <a:cubicBezTo>
                    <a:pt x="37079" y="17514"/>
                    <a:pt x="36239" y="16679"/>
                    <a:pt x="35214" y="16679"/>
                  </a:cubicBezTo>
                  <a:lnTo>
                    <a:pt x="32259" y="16679"/>
                  </a:lnTo>
                  <a:cubicBezTo>
                    <a:pt x="31932" y="14242"/>
                    <a:pt x="30979" y="12014"/>
                    <a:pt x="29556" y="10154"/>
                  </a:cubicBezTo>
                  <a:lnTo>
                    <a:pt x="31647" y="8064"/>
                  </a:lnTo>
                  <a:cubicBezTo>
                    <a:pt x="32370" y="7340"/>
                    <a:pt x="32370" y="6153"/>
                    <a:pt x="31647" y="5430"/>
                  </a:cubicBezTo>
                  <a:cubicBezTo>
                    <a:pt x="31285" y="5067"/>
                    <a:pt x="30808" y="4886"/>
                    <a:pt x="30331" y="4886"/>
                  </a:cubicBezTo>
                  <a:cubicBezTo>
                    <a:pt x="29854" y="4886"/>
                    <a:pt x="29376" y="5067"/>
                    <a:pt x="29012" y="5430"/>
                  </a:cubicBezTo>
                  <a:lnTo>
                    <a:pt x="26926" y="7524"/>
                  </a:lnTo>
                  <a:cubicBezTo>
                    <a:pt x="25061" y="6102"/>
                    <a:pt x="22835" y="5143"/>
                    <a:pt x="20403" y="4818"/>
                  </a:cubicBezTo>
                  <a:lnTo>
                    <a:pt x="20403" y="1861"/>
                  </a:lnTo>
                  <a:cubicBezTo>
                    <a:pt x="20403" y="842"/>
                    <a:pt x="19562" y="1"/>
                    <a:pt x="18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9"/>
            <p:cNvSpPr/>
            <p:nvPr/>
          </p:nvSpPr>
          <p:spPr>
            <a:xfrm>
              <a:off x="1405775" y="2585925"/>
              <a:ext cx="150925" cy="150750"/>
            </a:xfrm>
            <a:custGeom>
              <a:rect b="b" l="l" r="r" t="t"/>
              <a:pathLst>
                <a:path extrusionOk="0" h="6030" w="6037">
                  <a:moveTo>
                    <a:pt x="3018" y="0"/>
                  </a:moveTo>
                  <a:cubicBezTo>
                    <a:pt x="1357" y="0"/>
                    <a:pt x="1" y="1351"/>
                    <a:pt x="1" y="3012"/>
                  </a:cubicBezTo>
                  <a:cubicBezTo>
                    <a:pt x="1" y="4679"/>
                    <a:pt x="1357" y="6030"/>
                    <a:pt x="3018" y="6030"/>
                  </a:cubicBezTo>
                  <a:cubicBezTo>
                    <a:pt x="4686" y="6030"/>
                    <a:pt x="6036" y="4679"/>
                    <a:pt x="6036" y="3012"/>
                  </a:cubicBezTo>
                  <a:cubicBezTo>
                    <a:pt x="6036" y="1351"/>
                    <a:pt x="4686" y="0"/>
                    <a:pt x="3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9"/>
            <p:cNvSpPr/>
            <p:nvPr/>
          </p:nvSpPr>
          <p:spPr>
            <a:xfrm>
              <a:off x="1979700" y="2163650"/>
              <a:ext cx="180450" cy="180575"/>
            </a:xfrm>
            <a:custGeom>
              <a:rect b="b" l="l" r="r" t="t"/>
              <a:pathLst>
                <a:path extrusionOk="0" h="7223" w="7218">
                  <a:moveTo>
                    <a:pt x="3609" y="1"/>
                  </a:moveTo>
                  <a:cubicBezTo>
                    <a:pt x="1616" y="1"/>
                    <a:pt x="0" y="1621"/>
                    <a:pt x="0" y="3614"/>
                  </a:cubicBezTo>
                  <a:cubicBezTo>
                    <a:pt x="0" y="5607"/>
                    <a:pt x="1616" y="7223"/>
                    <a:pt x="3609" y="7223"/>
                  </a:cubicBezTo>
                  <a:cubicBezTo>
                    <a:pt x="5602" y="7223"/>
                    <a:pt x="7218" y="5607"/>
                    <a:pt x="7218" y="3614"/>
                  </a:cubicBezTo>
                  <a:cubicBezTo>
                    <a:pt x="7218" y="1621"/>
                    <a:pt x="5602" y="1"/>
                    <a:pt x="3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9"/>
            <p:cNvSpPr/>
            <p:nvPr/>
          </p:nvSpPr>
          <p:spPr>
            <a:xfrm>
              <a:off x="1890500" y="2075100"/>
              <a:ext cx="358850" cy="358825"/>
            </a:xfrm>
            <a:custGeom>
              <a:rect b="b" l="l" r="r" t="t"/>
              <a:pathLst>
                <a:path extrusionOk="0" h="14353" w="14354">
                  <a:moveTo>
                    <a:pt x="7177" y="1998"/>
                  </a:moveTo>
                  <a:cubicBezTo>
                    <a:pt x="10026" y="1998"/>
                    <a:pt x="12336" y="4307"/>
                    <a:pt x="12336" y="7156"/>
                  </a:cubicBezTo>
                  <a:cubicBezTo>
                    <a:pt x="12336" y="10000"/>
                    <a:pt x="10026" y="12308"/>
                    <a:pt x="7177" y="12308"/>
                  </a:cubicBezTo>
                  <a:cubicBezTo>
                    <a:pt x="4333" y="12308"/>
                    <a:pt x="2025" y="10000"/>
                    <a:pt x="2025" y="7156"/>
                  </a:cubicBezTo>
                  <a:cubicBezTo>
                    <a:pt x="2025" y="4307"/>
                    <a:pt x="4333" y="1998"/>
                    <a:pt x="7177" y="1998"/>
                  </a:cubicBezTo>
                  <a:close/>
                  <a:moveTo>
                    <a:pt x="7177" y="0"/>
                  </a:moveTo>
                  <a:cubicBezTo>
                    <a:pt x="3211" y="0"/>
                    <a:pt x="0" y="3211"/>
                    <a:pt x="0" y="7176"/>
                  </a:cubicBezTo>
                  <a:cubicBezTo>
                    <a:pt x="0" y="11141"/>
                    <a:pt x="3211" y="14353"/>
                    <a:pt x="7177" y="14353"/>
                  </a:cubicBezTo>
                  <a:cubicBezTo>
                    <a:pt x="11143" y="14353"/>
                    <a:pt x="14354" y="11141"/>
                    <a:pt x="14354" y="7176"/>
                  </a:cubicBezTo>
                  <a:cubicBezTo>
                    <a:pt x="14354" y="5194"/>
                    <a:pt x="13554" y="3399"/>
                    <a:pt x="12254" y="2099"/>
                  </a:cubicBezTo>
                  <a:cubicBezTo>
                    <a:pt x="10954" y="800"/>
                    <a:pt x="9160" y="0"/>
                    <a:pt x="7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9"/>
            <p:cNvSpPr/>
            <p:nvPr/>
          </p:nvSpPr>
          <p:spPr>
            <a:xfrm>
              <a:off x="1941100" y="2125025"/>
              <a:ext cx="257800" cy="257800"/>
            </a:xfrm>
            <a:custGeom>
              <a:rect b="b" l="l" r="r" t="t"/>
              <a:pathLst>
                <a:path extrusionOk="0" h="10312" w="10312">
                  <a:moveTo>
                    <a:pt x="5153" y="1546"/>
                  </a:moveTo>
                  <a:cubicBezTo>
                    <a:pt x="7146" y="1546"/>
                    <a:pt x="8762" y="3166"/>
                    <a:pt x="8762" y="5159"/>
                  </a:cubicBezTo>
                  <a:cubicBezTo>
                    <a:pt x="8762" y="7152"/>
                    <a:pt x="7146" y="8768"/>
                    <a:pt x="5153" y="8768"/>
                  </a:cubicBezTo>
                  <a:cubicBezTo>
                    <a:pt x="3160" y="8768"/>
                    <a:pt x="1544" y="7152"/>
                    <a:pt x="1544" y="5159"/>
                  </a:cubicBezTo>
                  <a:cubicBezTo>
                    <a:pt x="1544" y="3166"/>
                    <a:pt x="3160" y="1546"/>
                    <a:pt x="5153" y="1546"/>
                  </a:cubicBezTo>
                  <a:close/>
                  <a:moveTo>
                    <a:pt x="5153" y="1"/>
                  </a:moveTo>
                  <a:cubicBezTo>
                    <a:pt x="2309" y="1"/>
                    <a:pt x="1" y="2310"/>
                    <a:pt x="1" y="5159"/>
                  </a:cubicBezTo>
                  <a:cubicBezTo>
                    <a:pt x="1" y="8003"/>
                    <a:pt x="2309" y="10311"/>
                    <a:pt x="5153" y="10311"/>
                  </a:cubicBezTo>
                  <a:cubicBezTo>
                    <a:pt x="8002" y="10311"/>
                    <a:pt x="10312" y="8003"/>
                    <a:pt x="10312" y="5159"/>
                  </a:cubicBezTo>
                  <a:cubicBezTo>
                    <a:pt x="10312" y="2310"/>
                    <a:pt x="8002" y="1"/>
                    <a:pt x="5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9"/>
            <p:cNvSpPr/>
            <p:nvPr/>
          </p:nvSpPr>
          <p:spPr>
            <a:xfrm>
              <a:off x="1744625" y="1929175"/>
              <a:ext cx="650650" cy="650650"/>
            </a:xfrm>
            <a:custGeom>
              <a:rect b="b" l="l" r="r" t="t"/>
              <a:pathLst>
                <a:path extrusionOk="0" h="26026" w="26026">
                  <a:moveTo>
                    <a:pt x="13012" y="5837"/>
                  </a:moveTo>
                  <a:cubicBezTo>
                    <a:pt x="16978" y="5837"/>
                    <a:pt x="20189" y="9048"/>
                    <a:pt x="20189" y="13013"/>
                  </a:cubicBezTo>
                  <a:cubicBezTo>
                    <a:pt x="20189" y="14996"/>
                    <a:pt x="19389" y="16790"/>
                    <a:pt x="18089" y="18084"/>
                  </a:cubicBezTo>
                  <a:cubicBezTo>
                    <a:pt x="16789" y="19385"/>
                    <a:pt x="14995" y="20190"/>
                    <a:pt x="13012" y="20190"/>
                  </a:cubicBezTo>
                  <a:cubicBezTo>
                    <a:pt x="9046" y="20190"/>
                    <a:pt x="5835" y="16978"/>
                    <a:pt x="5835" y="13013"/>
                  </a:cubicBezTo>
                  <a:cubicBezTo>
                    <a:pt x="5835" y="9048"/>
                    <a:pt x="9046" y="5837"/>
                    <a:pt x="13012" y="5837"/>
                  </a:cubicBezTo>
                  <a:close/>
                  <a:moveTo>
                    <a:pt x="13012" y="1"/>
                  </a:moveTo>
                  <a:cubicBezTo>
                    <a:pt x="12294" y="1"/>
                    <a:pt x="11707" y="587"/>
                    <a:pt x="11707" y="1306"/>
                  </a:cubicBezTo>
                  <a:lnTo>
                    <a:pt x="11707" y="3380"/>
                  </a:lnTo>
                  <a:cubicBezTo>
                    <a:pt x="10000" y="3609"/>
                    <a:pt x="8435" y="4282"/>
                    <a:pt x="7126" y="5276"/>
                  </a:cubicBezTo>
                  <a:lnTo>
                    <a:pt x="5663" y="3814"/>
                  </a:lnTo>
                  <a:cubicBezTo>
                    <a:pt x="5408" y="3559"/>
                    <a:pt x="5072" y="3431"/>
                    <a:pt x="4737" y="3431"/>
                  </a:cubicBezTo>
                  <a:cubicBezTo>
                    <a:pt x="4402" y="3431"/>
                    <a:pt x="4067" y="3559"/>
                    <a:pt x="3812" y="3814"/>
                  </a:cubicBezTo>
                  <a:cubicBezTo>
                    <a:pt x="3303" y="4318"/>
                    <a:pt x="3303" y="5148"/>
                    <a:pt x="3812" y="5658"/>
                  </a:cubicBezTo>
                  <a:lnTo>
                    <a:pt x="5280" y="7126"/>
                  </a:lnTo>
                  <a:cubicBezTo>
                    <a:pt x="4282" y="8432"/>
                    <a:pt x="3609" y="9996"/>
                    <a:pt x="3384" y="11704"/>
                  </a:cubicBezTo>
                  <a:lnTo>
                    <a:pt x="1309" y="11704"/>
                  </a:lnTo>
                  <a:cubicBezTo>
                    <a:pt x="586" y="11704"/>
                    <a:pt x="0" y="12295"/>
                    <a:pt x="0" y="13013"/>
                  </a:cubicBezTo>
                  <a:cubicBezTo>
                    <a:pt x="0" y="13732"/>
                    <a:pt x="586" y="14318"/>
                    <a:pt x="1309" y="14318"/>
                  </a:cubicBezTo>
                  <a:lnTo>
                    <a:pt x="3384" y="14318"/>
                  </a:lnTo>
                  <a:cubicBezTo>
                    <a:pt x="3609" y="16026"/>
                    <a:pt x="4282" y="17590"/>
                    <a:pt x="5280" y="18900"/>
                  </a:cubicBezTo>
                  <a:lnTo>
                    <a:pt x="3812" y="20368"/>
                  </a:lnTo>
                  <a:cubicBezTo>
                    <a:pt x="3303" y="20872"/>
                    <a:pt x="3303" y="21704"/>
                    <a:pt x="3812" y="22213"/>
                  </a:cubicBezTo>
                  <a:cubicBezTo>
                    <a:pt x="4067" y="22468"/>
                    <a:pt x="4402" y="22595"/>
                    <a:pt x="4737" y="22595"/>
                  </a:cubicBezTo>
                  <a:cubicBezTo>
                    <a:pt x="5072" y="22595"/>
                    <a:pt x="5408" y="22468"/>
                    <a:pt x="5663" y="22213"/>
                  </a:cubicBezTo>
                  <a:lnTo>
                    <a:pt x="7126" y="20745"/>
                  </a:lnTo>
                  <a:cubicBezTo>
                    <a:pt x="8435" y="21744"/>
                    <a:pt x="10000" y="22417"/>
                    <a:pt x="11707" y="22641"/>
                  </a:cubicBezTo>
                  <a:lnTo>
                    <a:pt x="11707" y="24716"/>
                  </a:lnTo>
                  <a:cubicBezTo>
                    <a:pt x="11707" y="25440"/>
                    <a:pt x="12294" y="26026"/>
                    <a:pt x="13012" y="26026"/>
                  </a:cubicBezTo>
                  <a:cubicBezTo>
                    <a:pt x="13731" y="26026"/>
                    <a:pt x="14322" y="25440"/>
                    <a:pt x="14322" y="24716"/>
                  </a:cubicBezTo>
                  <a:lnTo>
                    <a:pt x="14322" y="22641"/>
                  </a:lnTo>
                  <a:cubicBezTo>
                    <a:pt x="16030" y="22417"/>
                    <a:pt x="17594" y="21744"/>
                    <a:pt x="18900" y="20745"/>
                  </a:cubicBezTo>
                  <a:lnTo>
                    <a:pt x="20367" y="22213"/>
                  </a:lnTo>
                  <a:cubicBezTo>
                    <a:pt x="20622" y="22468"/>
                    <a:pt x="20957" y="22595"/>
                    <a:pt x="21291" y="22595"/>
                  </a:cubicBezTo>
                  <a:cubicBezTo>
                    <a:pt x="21626" y="22595"/>
                    <a:pt x="21960" y="22468"/>
                    <a:pt x="22212" y="22213"/>
                  </a:cubicBezTo>
                  <a:cubicBezTo>
                    <a:pt x="22722" y="21704"/>
                    <a:pt x="22722" y="20872"/>
                    <a:pt x="22212" y="20368"/>
                  </a:cubicBezTo>
                  <a:lnTo>
                    <a:pt x="20749" y="18900"/>
                  </a:lnTo>
                  <a:cubicBezTo>
                    <a:pt x="21744" y="17590"/>
                    <a:pt x="22416" y="16026"/>
                    <a:pt x="22645" y="14318"/>
                  </a:cubicBezTo>
                  <a:lnTo>
                    <a:pt x="24720" y="14318"/>
                  </a:lnTo>
                  <a:cubicBezTo>
                    <a:pt x="25438" y="14318"/>
                    <a:pt x="26025" y="13732"/>
                    <a:pt x="26025" y="13013"/>
                  </a:cubicBezTo>
                  <a:cubicBezTo>
                    <a:pt x="26025" y="12295"/>
                    <a:pt x="25438" y="11704"/>
                    <a:pt x="24720" y="11704"/>
                  </a:cubicBezTo>
                  <a:lnTo>
                    <a:pt x="22645" y="11704"/>
                  </a:lnTo>
                  <a:cubicBezTo>
                    <a:pt x="22416" y="9996"/>
                    <a:pt x="21744" y="8432"/>
                    <a:pt x="20749" y="7126"/>
                  </a:cubicBezTo>
                  <a:lnTo>
                    <a:pt x="22212" y="5658"/>
                  </a:lnTo>
                  <a:cubicBezTo>
                    <a:pt x="22722" y="5148"/>
                    <a:pt x="22722" y="4318"/>
                    <a:pt x="22212" y="3814"/>
                  </a:cubicBezTo>
                  <a:cubicBezTo>
                    <a:pt x="21960" y="3559"/>
                    <a:pt x="21626" y="3431"/>
                    <a:pt x="21291" y="3431"/>
                  </a:cubicBezTo>
                  <a:cubicBezTo>
                    <a:pt x="20957" y="3431"/>
                    <a:pt x="20622" y="3559"/>
                    <a:pt x="20367" y="3814"/>
                  </a:cubicBezTo>
                  <a:lnTo>
                    <a:pt x="18900" y="5276"/>
                  </a:lnTo>
                  <a:cubicBezTo>
                    <a:pt x="17594" y="4282"/>
                    <a:pt x="16030" y="3609"/>
                    <a:pt x="14322" y="3380"/>
                  </a:cubicBezTo>
                  <a:lnTo>
                    <a:pt x="14322" y="1306"/>
                  </a:lnTo>
                  <a:cubicBezTo>
                    <a:pt x="14322" y="587"/>
                    <a:pt x="13731" y="1"/>
                    <a:pt x="13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9"/>
            <p:cNvSpPr/>
            <p:nvPr/>
          </p:nvSpPr>
          <p:spPr>
            <a:xfrm>
              <a:off x="1459700" y="1841025"/>
              <a:ext cx="293600" cy="293450"/>
            </a:xfrm>
            <a:custGeom>
              <a:rect b="b" l="l" r="r" t="t"/>
              <a:pathLst>
                <a:path extrusionOk="0" h="11738" w="11744">
                  <a:moveTo>
                    <a:pt x="5872" y="2558"/>
                  </a:moveTo>
                  <a:cubicBezTo>
                    <a:pt x="7702" y="2558"/>
                    <a:pt x="9179" y="4042"/>
                    <a:pt x="9179" y="5872"/>
                  </a:cubicBezTo>
                  <a:cubicBezTo>
                    <a:pt x="9179" y="7701"/>
                    <a:pt x="7702" y="9180"/>
                    <a:pt x="5872" y="9180"/>
                  </a:cubicBezTo>
                  <a:cubicBezTo>
                    <a:pt x="4042" y="9180"/>
                    <a:pt x="2559" y="7701"/>
                    <a:pt x="2559" y="5872"/>
                  </a:cubicBezTo>
                  <a:cubicBezTo>
                    <a:pt x="2559" y="4042"/>
                    <a:pt x="4042" y="2558"/>
                    <a:pt x="5872" y="2558"/>
                  </a:cubicBezTo>
                  <a:close/>
                  <a:moveTo>
                    <a:pt x="5872" y="0"/>
                  </a:moveTo>
                  <a:cubicBezTo>
                    <a:pt x="2625" y="0"/>
                    <a:pt x="0" y="2624"/>
                    <a:pt x="0" y="5872"/>
                  </a:cubicBezTo>
                  <a:cubicBezTo>
                    <a:pt x="0" y="9114"/>
                    <a:pt x="2625" y="11737"/>
                    <a:pt x="5872" y="11737"/>
                  </a:cubicBezTo>
                  <a:cubicBezTo>
                    <a:pt x="9113" y="11737"/>
                    <a:pt x="11739" y="9114"/>
                    <a:pt x="11739" y="5872"/>
                  </a:cubicBezTo>
                  <a:lnTo>
                    <a:pt x="11743" y="5872"/>
                  </a:lnTo>
                  <a:cubicBezTo>
                    <a:pt x="11743" y="2624"/>
                    <a:pt x="9113" y="0"/>
                    <a:pt x="58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9"/>
            <p:cNvSpPr/>
            <p:nvPr/>
          </p:nvSpPr>
          <p:spPr>
            <a:xfrm>
              <a:off x="1340300" y="1721600"/>
              <a:ext cx="532400" cy="532425"/>
            </a:xfrm>
            <a:custGeom>
              <a:rect b="b" l="l" r="r" t="t"/>
              <a:pathLst>
                <a:path extrusionOk="0" h="21297" w="21296">
                  <a:moveTo>
                    <a:pt x="10648" y="4777"/>
                  </a:moveTo>
                  <a:cubicBezTo>
                    <a:pt x="13889" y="4777"/>
                    <a:pt x="16519" y="7401"/>
                    <a:pt x="16519" y="10649"/>
                  </a:cubicBezTo>
                  <a:lnTo>
                    <a:pt x="16515" y="10649"/>
                  </a:lnTo>
                  <a:cubicBezTo>
                    <a:pt x="16515" y="13891"/>
                    <a:pt x="13889" y="16514"/>
                    <a:pt x="10648" y="16514"/>
                  </a:cubicBezTo>
                  <a:cubicBezTo>
                    <a:pt x="7401" y="16514"/>
                    <a:pt x="4776" y="13891"/>
                    <a:pt x="4776" y="10649"/>
                  </a:cubicBezTo>
                  <a:cubicBezTo>
                    <a:pt x="4776" y="7401"/>
                    <a:pt x="7401" y="4777"/>
                    <a:pt x="10648" y="4777"/>
                  </a:cubicBezTo>
                  <a:close/>
                  <a:moveTo>
                    <a:pt x="10648" y="0"/>
                  </a:moveTo>
                  <a:cubicBezTo>
                    <a:pt x="10057" y="0"/>
                    <a:pt x="9577" y="480"/>
                    <a:pt x="9577" y="1071"/>
                  </a:cubicBezTo>
                  <a:lnTo>
                    <a:pt x="9577" y="2769"/>
                  </a:lnTo>
                  <a:cubicBezTo>
                    <a:pt x="8180" y="2957"/>
                    <a:pt x="6901" y="3503"/>
                    <a:pt x="5831" y="4319"/>
                  </a:cubicBezTo>
                  <a:lnTo>
                    <a:pt x="4633" y="3120"/>
                  </a:lnTo>
                  <a:cubicBezTo>
                    <a:pt x="4421" y="2911"/>
                    <a:pt x="4146" y="2807"/>
                    <a:pt x="3872" y="2807"/>
                  </a:cubicBezTo>
                  <a:cubicBezTo>
                    <a:pt x="3598" y="2807"/>
                    <a:pt x="3326" y="2911"/>
                    <a:pt x="3120" y="3120"/>
                  </a:cubicBezTo>
                  <a:cubicBezTo>
                    <a:pt x="2702" y="3533"/>
                    <a:pt x="2702" y="4211"/>
                    <a:pt x="3120" y="4634"/>
                  </a:cubicBezTo>
                  <a:lnTo>
                    <a:pt x="4317" y="5832"/>
                  </a:lnTo>
                  <a:cubicBezTo>
                    <a:pt x="3502" y="6902"/>
                    <a:pt x="2956" y="8182"/>
                    <a:pt x="2768" y="9579"/>
                  </a:cubicBezTo>
                  <a:lnTo>
                    <a:pt x="1071" y="9579"/>
                  </a:lnTo>
                  <a:cubicBezTo>
                    <a:pt x="479" y="9579"/>
                    <a:pt x="1" y="10057"/>
                    <a:pt x="1" y="10649"/>
                  </a:cubicBezTo>
                  <a:cubicBezTo>
                    <a:pt x="1" y="11235"/>
                    <a:pt x="479" y="11719"/>
                    <a:pt x="1071" y="11719"/>
                  </a:cubicBezTo>
                  <a:lnTo>
                    <a:pt x="2768" y="11719"/>
                  </a:lnTo>
                  <a:cubicBezTo>
                    <a:pt x="2956" y="13110"/>
                    <a:pt x="3502" y="14390"/>
                    <a:pt x="4317" y="15460"/>
                  </a:cubicBezTo>
                  <a:lnTo>
                    <a:pt x="3120" y="16662"/>
                  </a:lnTo>
                  <a:cubicBezTo>
                    <a:pt x="2702" y="17076"/>
                    <a:pt x="2702" y="17758"/>
                    <a:pt x="3120" y="18177"/>
                  </a:cubicBezTo>
                  <a:cubicBezTo>
                    <a:pt x="3326" y="18383"/>
                    <a:pt x="3598" y="18486"/>
                    <a:pt x="3872" y="18486"/>
                  </a:cubicBezTo>
                  <a:cubicBezTo>
                    <a:pt x="4146" y="18486"/>
                    <a:pt x="4421" y="18383"/>
                    <a:pt x="4633" y="18177"/>
                  </a:cubicBezTo>
                  <a:lnTo>
                    <a:pt x="5831" y="16973"/>
                  </a:lnTo>
                  <a:cubicBezTo>
                    <a:pt x="6901" y="17789"/>
                    <a:pt x="8180" y="18339"/>
                    <a:pt x="9577" y="18528"/>
                  </a:cubicBezTo>
                  <a:lnTo>
                    <a:pt x="9577" y="20226"/>
                  </a:lnTo>
                  <a:cubicBezTo>
                    <a:pt x="9577" y="20812"/>
                    <a:pt x="10057" y="21296"/>
                    <a:pt x="10648" y="21296"/>
                  </a:cubicBezTo>
                  <a:cubicBezTo>
                    <a:pt x="11234" y="21296"/>
                    <a:pt x="11718" y="20812"/>
                    <a:pt x="11718" y="20226"/>
                  </a:cubicBezTo>
                  <a:lnTo>
                    <a:pt x="11718" y="18528"/>
                  </a:lnTo>
                  <a:cubicBezTo>
                    <a:pt x="13109" y="18339"/>
                    <a:pt x="14389" y="17789"/>
                    <a:pt x="15459" y="16973"/>
                  </a:cubicBezTo>
                  <a:lnTo>
                    <a:pt x="16663" y="18177"/>
                  </a:lnTo>
                  <a:cubicBezTo>
                    <a:pt x="16869" y="18383"/>
                    <a:pt x="17142" y="18486"/>
                    <a:pt x="17417" y="18486"/>
                  </a:cubicBezTo>
                  <a:cubicBezTo>
                    <a:pt x="17691" y="18486"/>
                    <a:pt x="17967" y="18383"/>
                    <a:pt x="18176" y="18177"/>
                  </a:cubicBezTo>
                  <a:cubicBezTo>
                    <a:pt x="18589" y="17758"/>
                    <a:pt x="18589" y="17076"/>
                    <a:pt x="18176" y="16662"/>
                  </a:cubicBezTo>
                  <a:lnTo>
                    <a:pt x="16973" y="15460"/>
                  </a:lnTo>
                  <a:cubicBezTo>
                    <a:pt x="17788" y="14390"/>
                    <a:pt x="18338" y="13110"/>
                    <a:pt x="18528" y="11719"/>
                  </a:cubicBezTo>
                  <a:lnTo>
                    <a:pt x="20225" y="11719"/>
                  </a:lnTo>
                  <a:cubicBezTo>
                    <a:pt x="20811" y="11719"/>
                    <a:pt x="21295" y="11235"/>
                    <a:pt x="21295" y="10649"/>
                  </a:cubicBezTo>
                  <a:cubicBezTo>
                    <a:pt x="21295" y="10057"/>
                    <a:pt x="20811" y="9579"/>
                    <a:pt x="20225" y="9579"/>
                  </a:cubicBezTo>
                  <a:lnTo>
                    <a:pt x="18528" y="9579"/>
                  </a:lnTo>
                  <a:cubicBezTo>
                    <a:pt x="18338" y="8182"/>
                    <a:pt x="17788" y="6902"/>
                    <a:pt x="16973" y="5832"/>
                  </a:cubicBezTo>
                  <a:lnTo>
                    <a:pt x="18176" y="4634"/>
                  </a:lnTo>
                  <a:cubicBezTo>
                    <a:pt x="18589" y="4211"/>
                    <a:pt x="18589" y="3533"/>
                    <a:pt x="18176" y="3120"/>
                  </a:cubicBezTo>
                  <a:cubicBezTo>
                    <a:pt x="17967" y="2911"/>
                    <a:pt x="17691" y="2807"/>
                    <a:pt x="17417" y="2807"/>
                  </a:cubicBezTo>
                  <a:cubicBezTo>
                    <a:pt x="17142" y="2807"/>
                    <a:pt x="16869" y="2911"/>
                    <a:pt x="16663" y="3120"/>
                  </a:cubicBezTo>
                  <a:lnTo>
                    <a:pt x="15459" y="4319"/>
                  </a:lnTo>
                  <a:cubicBezTo>
                    <a:pt x="14389" y="3503"/>
                    <a:pt x="13109" y="2957"/>
                    <a:pt x="11718" y="2769"/>
                  </a:cubicBezTo>
                  <a:lnTo>
                    <a:pt x="11718" y="1071"/>
                  </a:lnTo>
                  <a:cubicBezTo>
                    <a:pt x="11718" y="480"/>
                    <a:pt x="11234" y="0"/>
                    <a:pt x="106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9"/>
            <p:cNvSpPr/>
            <p:nvPr/>
          </p:nvSpPr>
          <p:spPr>
            <a:xfrm>
              <a:off x="1523675" y="1904975"/>
              <a:ext cx="165525" cy="165550"/>
            </a:xfrm>
            <a:custGeom>
              <a:rect b="b" l="l" r="r" t="t"/>
              <a:pathLst>
                <a:path extrusionOk="0" h="6622" w="6621">
                  <a:moveTo>
                    <a:pt x="3313" y="0"/>
                  </a:moveTo>
                  <a:cubicBezTo>
                    <a:pt x="1483" y="0"/>
                    <a:pt x="0" y="1484"/>
                    <a:pt x="0" y="3314"/>
                  </a:cubicBezTo>
                  <a:cubicBezTo>
                    <a:pt x="0" y="5143"/>
                    <a:pt x="1483" y="6622"/>
                    <a:pt x="3313" y="6622"/>
                  </a:cubicBezTo>
                  <a:cubicBezTo>
                    <a:pt x="5143" y="6622"/>
                    <a:pt x="6620" y="5143"/>
                    <a:pt x="6620" y="3314"/>
                  </a:cubicBezTo>
                  <a:cubicBezTo>
                    <a:pt x="6620" y="1484"/>
                    <a:pt x="5143" y="0"/>
                    <a:pt x="3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50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HACKATHON </a:t>
            </a:r>
            <a:r>
              <a:rPr lang="en"/>
              <a:t>TImeline</a:t>
            </a:r>
            <a:endParaRPr/>
          </a:p>
        </p:txBody>
      </p:sp>
      <p:grpSp>
        <p:nvGrpSpPr>
          <p:cNvPr id="1367" name="Google Shape;1367;p50"/>
          <p:cNvGrpSpPr/>
          <p:nvPr/>
        </p:nvGrpSpPr>
        <p:grpSpPr>
          <a:xfrm>
            <a:off x="982600" y="1208375"/>
            <a:ext cx="2143200" cy="1657200"/>
            <a:chOff x="982600" y="1208375"/>
            <a:chExt cx="2143200" cy="1657200"/>
          </a:xfrm>
        </p:grpSpPr>
        <p:grpSp>
          <p:nvGrpSpPr>
            <p:cNvPr id="1368" name="Google Shape;1368;p50"/>
            <p:cNvGrpSpPr/>
            <p:nvPr/>
          </p:nvGrpSpPr>
          <p:grpSpPr>
            <a:xfrm>
              <a:off x="1214950" y="2520988"/>
              <a:ext cx="1678500" cy="344588"/>
              <a:chOff x="1214950" y="2520988"/>
              <a:chExt cx="1678500" cy="344588"/>
            </a:xfrm>
          </p:grpSpPr>
          <p:sp>
            <p:nvSpPr>
              <p:cNvPr id="1369" name="Google Shape;1369;p50"/>
              <p:cNvSpPr/>
              <p:nvPr/>
            </p:nvSpPr>
            <p:spPr>
              <a:xfrm>
                <a:off x="1214950" y="2713475"/>
                <a:ext cx="1678500" cy="152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70" name="Google Shape;1370;p50"/>
              <p:cNvCxnSpPr>
                <a:endCxn id="1371" idx="2"/>
              </p:cNvCxnSpPr>
              <p:nvPr/>
            </p:nvCxnSpPr>
            <p:spPr>
              <a:xfrm rot="10800000">
                <a:off x="2054200" y="2520988"/>
                <a:ext cx="0" cy="2868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372" name="Google Shape;1372;p50"/>
            <p:cNvGrpSpPr/>
            <p:nvPr/>
          </p:nvGrpSpPr>
          <p:grpSpPr>
            <a:xfrm>
              <a:off x="982600" y="1208375"/>
              <a:ext cx="2143200" cy="1312613"/>
              <a:chOff x="982600" y="1208375"/>
              <a:chExt cx="2143200" cy="1312613"/>
            </a:xfrm>
          </p:grpSpPr>
          <p:sp>
            <p:nvSpPr>
              <p:cNvPr id="1371" name="Google Shape;1371;p50"/>
              <p:cNvSpPr txBox="1"/>
              <p:nvPr/>
            </p:nvSpPr>
            <p:spPr>
              <a:xfrm flipH="1">
                <a:off x="982600" y="2136088"/>
                <a:ext cx="2143200" cy="3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400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rPr>
                  <a:t>Brainstorm</a:t>
                </a:r>
                <a:endParaRPr b="1" sz="2400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endParaRPr>
              </a:p>
            </p:txBody>
          </p:sp>
          <p:sp>
            <p:nvSpPr>
              <p:cNvPr id="1373" name="Google Shape;1373;p50"/>
              <p:cNvSpPr txBox="1"/>
              <p:nvPr/>
            </p:nvSpPr>
            <p:spPr>
              <a:xfrm flipH="1">
                <a:off x="982600" y="1208375"/>
                <a:ext cx="2143200" cy="92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317500" lvl="0" marL="45720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Barlow"/>
                  <a:buChar char="★"/>
                </a:pPr>
                <a:r>
                  <a:rPr lang="en">
                    <a:solidFill>
                      <a:schemeClr val="lt1"/>
                    </a:solidFill>
                    <a:latin typeface="Barlow"/>
                    <a:ea typeface="Barlow"/>
                    <a:cs typeface="Barlow"/>
                    <a:sym typeface="Barlow"/>
                  </a:rPr>
                  <a:t>Picked up various hardware items</a:t>
                </a:r>
                <a:endParaRPr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  <a:p>
                <a:pPr indent="-317500" lvl="0" marL="45720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Barlow"/>
                  <a:buChar char="★"/>
                </a:pPr>
                <a:r>
                  <a:rPr lang="en">
                    <a:solidFill>
                      <a:schemeClr val="lt1"/>
                    </a:solidFill>
                    <a:latin typeface="Barlow"/>
                    <a:ea typeface="Barlow"/>
                    <a:cs typeface="Barlow"/>
                    <a:sym typeface="Barlow"/>
                  </a:rPr>
                  <a:t>Discussed ideas</a:t>
                </a:r>
                <a:endParaRPr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</p:grpSp>
      <p:grpSp>
        <p:nvGrpSpPr>
          <p:cNvPr id="1374" name="Google Shape;1374;p50"/>
          <p:cNvGrpSpPr/>
          <p:nvPr/>
        </p:nvGrpSpPr>
        <p:grpSpPr>
          <a:xfrm>
            <a:off x="2663450" y="2865575"/>
            <a:ext cx="2143200" cy="1694757"/>
            <a:chOff x="2663450" y="2865575"/>
            <a:chExt cx="2143200" cy="1694757"/>
          </a:xfrm>
        </p:grpSpPr>
        <p:grpSp>
          <p:nvGrpSpPr>
            <p:cNvPr id="1375" name="Google Shape;1375;p50"/>
            <p:cNvGrpSpPr/>
            <p:nvPr/>
          </p:nvGrpSpPr>
          <p:grpSpPr>
            <a:xfrm>
              <a:off x="2663450" y="3217825"/>
              <a:ext cx="2143200" cy="1342507"/>
              <a:chOff x="2663450" y="3217825"/>
              <a:chExt cx="2143200" cy="1342507"/>
            </a:xfrm>
          </p:grpSpPr>
          <p:sp>
            <p:nvSpPr>
              <p:cNvPr id="1376" name="Google Shape;1376;p50"/>
              <p:cNvSpPr txBox="1"/>
              <p:nvPr/>
            </p:nvSpPr>
            <p:spPr>
              <a:xfrm flipH="1">
                <a:off x="2663450" y="3217825"/>
                <a:ext cx="2143200" cy="3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400">
                    <a:solidFill>
                      <a:schemeClr val="dk2"/>
                    </a:solidFill>
                    <a:latin typeface="Bebas Neue"/>
                    <a:ea typeface="Bebas Neue"/>
                    <a:cs typeface="Bebas Neue"/>
                    <a:sym typeface="Bebas Neue"/>
                  </a:rPr>
                  <a:t>DESIGN</a:t>
                </a:r>
                <a:endParaRPr b="1" sz="2400">
                  <a:solidFill>
                    <a:schemeClr val="dk2"/>
                  </a:solidFill>
                  <a:latin typeface="Bebas Neue"/>
                  <a:ea typeface="Bebas Neue"/>
                  <a:cs typeface="Bebas Neue"/>
                  <a:sym typeface="Bebas Neue"/>
                </a:endParaRPr>
              </a:p>
            </p:txBody>
          </p:sp>
          <p:sp>
            <p:nvSpPr>
              <p:cNvPr id="1377" name="Google Shape;1377;p50"/>
              <p:cNvSpPr txBox="1"/>
              <p:nvPr/>
            </p:nvSpPr>
            <p:spPr>
              <a:xfrm flipH="1">
                <a:off x="2663450" y="3602732"/>
                <a:ext cx="2143200" cy="95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317500" lvl="0" marL="45720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Barlow"/>
                  <a:buChar char="★"/>
                </a:pPr>
                <a:r>
                  <a:rPr lang="en">
                    <a:solidFill>
                      <a:schemeClr val="lt2"/>
                    </a:solidFill>
                    <a:latin typeface="Barlow"/>
                    <a:ea typeface="Barlow"/>
                    <a:cs typeface="Barlow"/>
                    <a:sym typeface="Barlow"/>
                  </a:rPr>
                  <a:t>CAD Sketches</a:t>
                </a:r>
                <a:endParaRPr>
                  <a:solidFill>
                    <a:schemeClr val="lt2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  <a:p>
                <a:pPr indent="-317500" lvl="0" marL="45720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Barlow"/>
                  <a:buChar char="★"/>
                </a:pPr>
                <a:r>
                  <a:rPr lang="en">
                    <a:solidFill>
                      <a:schemeClr val="lt2"/>
                    </a:solidFill>
                    <a:latin typeface="Barlow"/>
                    <a:ea typeface="Barlow"/>
                    <a:cs typeface="Barlow"/>
                    <a:sym typeface="Barlow"/>
                  </a:rPr>
                  <a:t>Learned how to use arduinos</a:t>
                </a:r>
                <a:endParaRPr>
                  <a:solidFill>
                    <a:schemeClr val="lt2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  <p:grpSp>
          <p:nvGrpSpPr>
            <p:cNvPr id="1378" name="Google Shape;1378;p50"/>
            <p:cNvGrpSpPr/>
            <p:nvPr/>
          </p:nvGrpSpPr>
          <p:grpSpPr>
            <a:xfrm>
              <a:off x="2893484" y="2865575"/>
              <a:ext cx="1678500" cy="352250"/>
              <a:chOff x="2893484" y="2865575"/>
              <a:chExt cx="1678500" cy="352250"/>
            </a:xfrm>
          </p:grpSpPr>
          <p:sp>
            <p:nvSpPr>
              <p:cNvPr id="1379" name="Google Shape;1379;p50"/>
              <p:cNvSpPr/>
              <p:nvPr/>
            </p:nvSpPr>
            <p:spPr>
              <a:xfrm>
                <a:off x="2893484" y="2865575"/>
                <a:ext cx="1678500" cy="152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80" name="Google Shape;1380;p50"/>
              <p:cNvCxnSpPr>
                <a:stCxn id="1376" idx="0"/>
              </p:cNvCxnSpPr>
              <p:nvPr/>
            </p:nvCxnSpPr>
            <p:spPr>
              <a:xfrm rot="10800000">
                <a:off x="3732650" y="3017125"/>
                <a:ext cx="2400" cy="2007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oval"/>
                <a:tailEnd len="med" w="med" type="none"/>
              </a:ln>
            </p:spPr>
          </p:cxnSp>
        </p:grpSp>
      </p:grpSp>
      <p:grpSp>
        <p:nvGrpSpPr>
          <p:cNvPr id="1381" name="Google Shape;1381;p50"/>
          <p:cNvGrpSpPr/>
          <p:nvPr/>
        </p:nvGrpSpPr>
        <p:grpSpPr>
          <a:xfrm>
            <a:off x="4339675" y="1092772"/>
            <a:ext cx="2143200" cy="1772803"/>
            <a:chOff x="4339675" y="1092772"/>
            <a:chExt cx="2143200" cy="1772803"/>
          </a:xfrm>
        </p:grpSpPr>
        <p:grpSp>
          <p:nvGrpSpPr>
            <p:cNvPr id="1382" name="Google Shape;1382;p50"/>
            <p:cNvGrpSpPr/>
            <p:nvPr/>
          </p:nvGrpSpPr>
          <p:grpSpPr>
            <a:xfrm>
              <a:off x="4339675" y="1092772"/>
              <a:ext cx="2143200" cy="1428228"/>
              <a:chOff x="4339675" y="1092772"/>
              <a:chExt cx="2143200" cy="1428228"/>
            </a:xfrm>
          </p:grpSpPr>
          <p:sp>
            <p:nvSpPr>
              <p:cNvPr id="1383" name="Google Shape;1383;p50"/>
              <p:cNvSpPr txBox="1"/>
              <p:nvPr/>
            </p:nvSpPr>
            <p:spPr>
              <a:xfrm flipH="1">
                <a:off x="4339675" y="2136100"/>
                <a:ext cx="2143200" cy="3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400">
                    <a:solidFill>
                      <a:schemeClr val="lt1"/>
                    </a:solidFill>
                    <a:latin typeface="Bebas Neue"/>
                    <a:ea typeface="Bebas Neue"/>
                    <a:cs typeface="Bebas Neue"/>
                    <a:sym typeface="Bebas Neue"/>
                  </a:rPr>
                  <a:t>BUILD</a:t>
                </a:r>
                <a:endParaRPr b="1" sz="2400">
                  <a:solidFill>
                    <a:schemeClr val="lt1"/>
                  </a:solidFill>
                  <a:latin typeface="Bebas Neue"/>
                  <a:ea typeface="Bebas Neue"/>
                  <a:cs typeface="Bebas Neue"/>
                  <a:sym typeface="Bebas Neue"/>
                </a:endParaRPr>
              </a:p>
            </p:txBody>
          </p:sp>
          <p:sp>
            <p:nvSpPr>
              <p:cNvPr id="1384" name="Google Shape;1384;p50"/>
              <p:cNvSpPr txBox="1"/>
              <p:nvPr/>
            </p:nvSpPr>
            <p:spPr>
              <a:xfrm flipH="1">
                <a:off x="4339675" y="1092772"/>
                <a:ext cx="2143200" cy="104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317500" lvl="0" marL="45720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Barlow"/>
                  <a:buChar char="★"/>
                </a:pPr>
                <a:r>
                  <a:rPr lang="en">
                    <a:solidFill>
                      <a:schemeClr val="lt1"/>
                    </a:solidFill>
                    <a:latin typeface="Barlow"/>
                    <a:ea typeface="Barlow"/>
                    <a:cs typeface="Barlow"/>
                    <a:sym typeface="Barlow"/>
                  </a:rPr>
                  <a:t>3D Prints</a:t>
                </a:r>
                <a:endParaRPr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  <a:p>
                <a:pPr indent="-317500" lvl="0" marL="45720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Barlow"/>
                  <a:buChar char="★"/>
                </a:pPr>
                <a:r>
                  <a:rPr lang="en">
                    <a:solidFill>
                      <a:schemeClr val="lt1"/>
                    </a:solidFill>
                    <a:latin typeface="Barlow"/>
                    <a:ea typeface="Barlow"/>
                    <a:cs typeface="Barlow"/>
                    <a:sym typeface="Barlow"/>
                  </a:rPr>
                  <a:t>Arduino Wiring and Soldering</a:t>
                </a:r>
                <a:endParaRPr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  <a:p>
                <a:pPr indent="-317500" lvl="0" marL="45720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Barlow"/>
                  <a:buChar char="★"/>
                </a:pPr>
                <a:r>
                  <a:rPr lang="en">
                    <a:solidFill>
                      <a:schemeClr val="lt1"/>
                    </a:solidFill>
                    <a:latin typeface="Barlow"/>
                    <a:ea typeface="Barlow"/>
                    <a:cs typeface="Barlow"/>
                    <a:sym typeface="Barlow"/>
                  </a:rPr>
                  <a:t>Arduino Software</a:t>
                </a:r>
                <a:endParaRPr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  <p:grpSp>
          <p:nvGrpSpPr>
            <p:cNvPr id="1385" name="Google Shape;1385;p50"/>
            <p:cNvGrpSpPr/>
            <p:nvPr/>
          </p:nvGrpSpPr>
          <p:grpSpPr>
            <a:xfrm>
              <a:off x="4572025" y="2520875"/>
              <a:ext cx="1678500" cy="344700"/>
              <a:chOff x="4572025" y="2520875"/>
              <a:chExt cx="1678500" cy="344700"/>
            </a:xfrm>
          </p:grpSpPr>
          <p:sp>
            <p:nvSpPr>
              <p:cNvPr id="1386" name="Google Shape;1386;p50"/>
              <p:cNvSpPr/>
              <p:nvPr/>
            </p:nvSpPr>
            <p:spPr>
              <a:xfrm>
                <a:off x="4572025" y="2713475"/>
                <a:ext cx="1678500" cy="152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87" name="Google Shape;1387;p50"/>
              <p:cNvCxnSpPr>
                <a:stCxn id="1386" idx="0"/>
                <a:endCxn id="1383" idx="2"/>
              </p:cNvCxnSpPr>
              <p:nvPr/>
            </p:nvCxnSpPr>
            <p:spPr>
              <a:xfrm rot="10800000">
                <a:off x="5411275" y="2520875"/>
                <a:ext cx="0" cy="192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1388" name="Google Shape;1388;p50"/>
          <p:cNvGrpSpPr/>
          <p:nvPr/>
        </p:nvGrpSpPr>
        <p:grpSpPr>
          <a:xfrm>
            <a:off x="6018200" y="2865575"/>
            <a:ext cx="2143200" cy="1625452"/>
            <a:chOff x="6018200" y="2865575"/>
            <a:chExt cx="2143200" cy="1625452"/>
          </a:xfrm>
        </p:grpSpPr>
        <p:grpSp>
          <p:nvGrpSpPr>
            <p:cNvPr id="1389" name="Google Shape;1389;p50"/>
            <p:cNvGrpSpPr/>
            <p:nvPr/>
          </p:nvGrpSpPr>
          <p:grpSpPr>
            <a:xfrm>
              <a:off x="6018200" y="3217825"/>
              <a:ext cx="2143200" cy="1273202"/>
              <a:chOff x="6018200" y="3217825"/>
              <a:chExt cx="2143200" cy="1273202"/>
            </a:xfrm>
          </p:grpSpPr>
          <p:sp>
            <p:nvSpPr>
              <p:cNvPr id="1390" name="Google Shape;1390;p50"/>
              <p:cNvSpPr txBox="1"/>
              <p:nvPr/>
            </p:nvSpPr>
            <p:spPr>
              <a:xfrm flipH="1">
                <a:off x="6018200" y="3217825"/>
                <a:ext cx="2143200" cy="3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400">
                    <a:solidFill>
                      <a:schemeClr val="accent2"/>
                    </a:solidFill>
                    <a:latin typeface="Bebas Neue"/>
                    <a:ea typeface="Bebas Neue"/>
                    <a:cs typeface="Bebas Neue"/>
                    <a:sym typeface="Bebas Neue"/>
                  </a:rPr>
                  <a:t>TEST/PRESENT</a:t>
                </a:r>
                <a:endParaRPr b="1" sz="2400">
                  <a:solidFill>
                    <a:schemeClr val="accent2"/>
                  </a:solidFill>
                  <a:latin typeface="Bebas Neue"/>
                  <a:ea typeface="Bebas Neue"/>
                  <a:cs typeface="Bebas Neue"/>
                  <a:sym typeface="Bebas Neue"/>
                </a:endParaRPr>
              </a:p>
            </p:txBody>
          </p:sp>
          <p:sp>
            <p:nvSpPr>
              <p:cNvPr id="1391" name="Google Shape;1391;p50"/>
              <p:cNvSpPr txBox="1"/>
              <p:nvPr/>
            </p:nvSpPr>
            <p:spPr>
              <a:xfrm flipH="1">
                <a:off x="6018200" y="3602727"/>
                <a:ext cx="2143200" cy="88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317500" lvl="0" marL="45720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Barlow"/>
                  <a:buChar char="★"/>
                </a:pPr>
                <a:r>
                  <a:rPr lang="en">
                    <a:solidFill>
                      <a:schemeClr val="dk1"/>
                    </a:solidFill>
                    <a:latin typeface="Barlow"/>
                    <a:ea typeface="Barlow"/>
                    <a:cs typeface="Barlow"/>
                    <a:sym typeface="Barlow"/>
                  </a:rPr>
                  <a:t>Software Testing  and Troubleshooting</a:t>
                </a:r>
                <a:endParaRPr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  <p:grpSp>
          <p:nvGrpSpPr>
            <p:cNvPr id="1392" name="Google Shape;1392;p50"/>
            <p:cNvGrpSpPr/>
            <p:nvPr/>
          </p:nvGrpSpPr>
          <p:grpSpPr>
            <a:xfrm>
              <a:off x="6250553" y="2865575"/>
              <a:ext cx="1678500" cy="352250"/>
              <a:chOff x="6250553" y="2865575"/>
              <a:chExt cx="1678500" cy="352250"/>
            </a:xfrm>
          </p:grpSpPr>
          <p:sp>
            <p:nvSpPr>
              <p:cNvPr id="1393" name="Google Shape;1393;p50"/>
              <p:cNvSpPr/>
              <p:nvPr/>
            </p:nvSpPr>
            <p:spPr>
              <a:xfrm>
                <a:off x="6250553" y="2865575"/>
                <a:ext cx="1678500" cy="152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94" name="Google Shape;1394;p50"/>
              <p:cNvCxnSpPr>
                <a:stCxn id="1390" idx="0"/>
              </p:cNvCxnSpPr>
              <p:nvPr/>
            </p:nvCxnSpPr>
            <p:spPr>
              <a:xfrm rot="10800000">
                <a:off x="7089800" y="3017725"/>
                <a:ext cx="0" cy="2001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oval"/>
                <a:tailEnd len="med" w="med" type="none"/>
              </a:ln>
            </p:spPr>
          </p:cxn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9" name="Google Shape;1399;p51"/>
          <p:cNvGrpSpPr/>
          <p:nvPr/>
        </p:nvGrpSpPr>
        <p:grpSpPr>
          <a:xfrm>
            <a:off x="7070690" y="1138362"/>
            <a:ext cx="1813242" cy="675079"/>
            <a:chOff x="1379025" y="-3750"/>
            <a:chExt cx="1370450" cy="510225"/>
          </a:xfrm>
        </p:grpSpPr>
        <p:sp>
          <p:nvSpPr>
            <p:cNvPr id="1400" name="Google Shape;1400;p51"/>
            <p:cNvSpPr/>
            <p:nvPr/>
          </p:nvSpPr>
          <p:spPr>
            <a:xfrm>
              <a:off x="2070775" y="168000"/>
              <a:ext cx="320300" cy="272975"/>
            </a:xfrm>
            <a:custGeom>
              <a:rect b="b" l="l" r="r" t="t"/>
              <a:pathLst>
                <a:path extrusionOk="0" h="10919" w="12812">
                  <a:moveTo>
                    <a:pt x="501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10419"/>
                  </a:lnTo>
                  <a:cubicBezTo>
                    <a:pt x="1" y="10693"/>
                    <a:pt x="227" y="10919"/>
                    <a:pt x="501" y="10919"/>
                  </a:cubicBezTo>
                  <a:lnTo>
                    <a:pt x="12312" y="10919"/>
                  </a:lnTo>
                  <a:cubicBezTo>
                    <a:pt x="12586" y="10919"/>
                    <a:pt x="12812" y="10693"/>
                    <a:pt x="12812" y="10419"/>
                  </a:cubicBezTo>
                  <a:lnTo>
                    <a:pt x="12812" y="501"/>
                  </a:lnTo>
                  <a:cubicBezTo>
                    <a:pt x="12812" y="227"/>
                    <a:pt x="12586" y="1"/>
                    <a:pt x="12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1"/>
            <p:cNvSpPr/>
            <p:nvPr/>
          </p:nvSpPr>
          <p:spPr>
            <a:xfrm>
              <a:off x="1865100" y="8750"/>
              <a:ext cx="48550" cy="90525"/>
            </a:xfrm>
            <a:custGeom>
              <a:rect b="b" l="l" r="r" t="t"/>
              <a:pathLst>
                <a:path extrusionOk="0" h="3621" w="1942">
                  <a:moveTo>
                    <a:pt x="501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3120"/>
                  </a:lnTo>
                  <a:cubicBezTo>
                    <a:pt x="1" y="3394"/>
                    <a:pt x="227" y="3620"/>
                    <a:pt x="501" y="3620"/>
                  </a:cubicBezTo>
                  <a:lnTo>
                    <a:pt x="1429" y="3620"/>
                  </a:lnTo>
                  <a:cubicBezTo>
                    <a:pt x="1715" y="3620"/>
                    <a:pt x="1941" y="3394"/>
                    <a:pt x="1941" y="3120"/>
                  </a:cubicBezTo>
                  <a:lnTo>
                    <a:pt x="1941" y="501"/>
                  </a:lnTo>
                  <a:cubicBezTo>
                    <a:pt x="1941" y="227"/>
                    <a:pt x="171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1"/>
            <p:cNvSpPr/>
            <p:nvPr/>
          </p:nvSpPr>
          <p:spPr>
            <a:xfrm>
              <a:off x="1850225" y="-3750"/>
              <a:ext cx="78000" cy="33675"/>
            </a:xfrm>
            <a:custGeom>
              <a:rect b="b" l="l" r="r" t="t"/>
              <a:pathLst>
                <a:path extrusionOk="0" h="1347" w="3120">
                  <a:moveTo>
                    <a:pt x="512" y="1"/>
                  </a:moveTo>
                  <a:cubicBezTo>
                    <a:pt x="226" y="1"/>
                    <a:pt x="0" y="227"/>
                    <a:pt x="0" y="501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2620" y="1346"/>
                  </a:lnTo>
                  <a:cubicBezTo>
                    <a:pt x="2893" y="1346"/>
                    <a:pt x="3120" y="1120"/>
                    <a:pt x="3120" y="834"/>
                  </a:cubicBezTo>
                  <a:lnTo>
                    <a:pt x="3120" y="501"/>
                  </a:lnTo>
                  <a:cubicBezTo>
                    <a:pt x="3120" y="227"/>
                    <a:pt x="2893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1"/>
            <p:cNvSpPr/>
            <p:nvPr/>
          </p:nvSpPr>
          <p:spPr>
            <a:xfrm>
              <a:off x="1845150" y="6675"/>
              <a:ext cx="88425" cy="3900"/>
            </a:xfrm>
            <a:custGeom>
              <a:rect b="b" l="l" r="r" t="t"/>
              <a:pathLst>
                <a:path extrusionOk="0" h="156" w="3537">
                  <a:moveTo>
                    <a:pt x="96" y="1"/>
                  </a:moveTo>
                  <a:cubicBezTo>
                    <a:pt x="48" y="1"/>
                    <a:pt x="1" y="36"/>
                    <a:pt x="1" y="84"/>
                  </a:cubicBezTo>
                  <a:cubicBezTo>
                    <a:pt x="1" y="120"/>
                    <a:pt x="48" y="155"/>
                    <a:pt x="96" y="155"/>
                  </a:cubicBezTo>
                  <a:lnTo>
                    <a:pt x="3430" y="155"/>
                  </a:lnTo>
                  <a:cubicBezTo>
                    <a:pt x="3489" y="155"/>
                    <a:pt x="3537" y="120"/>
                    <a:pt x="3537" y="84"/>
                  </a:cubicBezTo>
                  <a:cubicBezTo>
                    <a:pt x="3537" y="36"/>
                    <a:pt x="3489" y="1"/>
                    <a:pt x="3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1"/>
            <p:cNvSpPr/>
            <p:nvPr/>
          </p:nvSpPr>
          <p:spPr>
            <a:xfrm>
              <a:off x="1845150" y="15300"/>
              <a:ext cx="88425" cy="3900"/>
            </a:xfrm>
            <a:custGeom>
              <a:rect b="b" l="l" r="r" t="t"/>
              <a:pathLst>
                <a:path extrusionOk="0" h="156" w="3537">
                  <a:moveTo>
                    <a:pt x="96" y="1"/>
                  </a:moveTo>
                  <a:cubicBezTo>
                    <a:pt x="48" y="1"/>
                    <a:pt x="1" y="37"/>
                    <a:pt x="1" y="84"/>
                  </a:cubicBezTo>
                  <a:cubicBezTo>
                    <a:pt x="1" y="120"/>
                    <a:pt x="48" y="156"/>
                    <a:pt x="96" y="156"/>
                  </a:cubicBezTo>
                  <a:lnTo>
                    <a:pt x="3430" y="156"/>
                  </a:lnTo>
                  <a:cubicBezTo>
                    <a:pt x="3489" y="156"/>
                    <a:pt x="3537" y="120"/>
                    <a:pt x="3537" y="84"/>
                  </a:cubicBezTo>
                  <a:cubicBezTo>
                    <a:pt x="3537" y="37"/>
                    <a:pt x="3489" y="1"/>
                    <a:pt x="3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1"/>
            <p:cNvSpPr/>
            <p:nvPr/>
          </p:nvSpPr>
          <p:spPr>
            <a:xfrm>
              <a:off x="1966300" y="31975"/>
              <a:ext cx="35750" cy="61050"/>
            </a:xfrm>
            <a:custGeom>
              <a:rect b="b" l="l" r="r" t="t"/>
              <a:pathLst>
                <a:path extrusionOk="0" h="2442" w="1430">
                  <a:moveTo>
                    <a:pt x="501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1941"/>
                  </a:lnTo>
                  <a:cubicBezTo>
                    <a:pt x="1" y="2215"/>
                    <a:pt x="227" y="2441"/>
                    <a:pt x="501" y="2441"/>
                  </a:cubicBezTo>
                  <a:lnTo>
                    <a:pt x="929" y="2441"/>
                  </a:lnTo>
                  <a:cubicBezTo>
                    <a:pt x="1203" y="2441"/>
                    <a:pt x="1429" y="2215"/>
                    <a:pt x="1429" y="1941"/>
                  </a:cubicBezTo>
                  <a:lnTo>
                    <a:pt x="1429" y="501"/>
                  </a:lnTo>
                  <a:cubicBezTo>
                    <a:pt x="1429" y="227"/>
                    <a:pt x="1203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1"/>
            <p:cNvSpPr/>
            <p:nvPr/>
          </p:nvSpPr>
          <p:spPr>
            <a:xfrm>
              <a:off x="1951425" y="17700"/>
              <a:ext cx="65500" cy="28600"/>
            </a:xfrm>
            <a:custGeom>
              <a:rect b="b" l="l" r="r" t="t"/>
              <a:pathLst>
                <a:path extrusionOk="0" h="1144" w="2620">
                  <a:moveTo>
                    <a:pt x="429" y="0"/>
                  </a:moveTo>
                  <a:cubicBezTo>
                    <a:pt x="191" y="0"/>
                    <a:pt x="0" y="191"/>
                    <a:pt x="0" y="429"/>
                  </a:cubicBezTo>
                  <a:lnTo>
                    <a:pt x="0" y="715"/>
                  </a:lnTo>
                  <a:cubicBezTo>
                    <a:pt x="0" y="953"/>
                    <a:pt x="191" y="1143"/>
                    <a:pt x="429" y="1143"/>
                  </a:cubicBezTo>
                  <a:lnTo>
                    <a:pt x="2203" y="1143"/>
                  </a:lnTo>
                  <a:cubicBezTo>
                    <a:pt x="2429" y="1143"/>
                    <a:pt x="2620" y="953"/>
                    <a:pt x="2620" y="715"/>
                  </a:cubicBezTo>
                  <a:lnTo>
                    <a:pt x="2620" y="429"/>
                  </a:lnTo>
                  <a:cubicBezTo>
                    <a:pt x="2620" y="191"/>
                    <a:pt x="2429" y="0"/>
                    <a:pt x="2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1"/>
            <p:cNvSpPr/>
            <p:nvPr/>
          </p:nvSpPr>
          <p:spPr>
            <a:xfrm>
              <a:off x="1946650" y="28700"/>
              <a:ext cx="75925" cy="6575"/>
            </a:xfrm>
            <a:custGeom>
              <a:rect b="b" l="l" r="r" t="t"/>
              <a:pathLst>
                <a:path extrusionOk="0" h="263" w="3037">
                  <a:moveTo>
                    <a:pt x="96" y="1"/>
                  </a:moveTo>
                  <a:cubicBezTo>
                    <a:pt x="49" y="1"/>
                    <a:pt x="1" y="60"/>
                    <a:pt x="1" y="132"/>
                  </a:cubicBezTo>
                  <a:cubicBezTo>
                    <a:pt x="1" y="203"/>
                    <a:pt x="49" y="263"/>
                    <a:pt x="96" y="263"/>
                  </a:cubicBezTo>
                  <a:lnTo>
                    <a:pt x="2954" y="263"/>
                  </a:lnTo>
                  <a:cubicBezTo>
                    <a:pt x="3001" y="263"/>
                    <a:pt x="3037" y="203"/>
                    <a:pt x="3037" y="132"/>
                  </a:cubicBezTo>
                  <a:cubicBezTo>
                    <a:pt x="3037" y="60"/>
                    <a:pt x="3001" y="1"/>
                    <a:pt x="2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1"/>
            <p:cNvSpPr/>
            <p:nvPr/>
          </p:nvSpPr>
          <p:spPr>
            <a:xfrm>
              <a:off x="1777600" y="65625"/>
              <a:ext cx="274150" cy="375350"/>
            </a:xfrm>
            <a:custGeom>
              <a:rect b="b" l="l" r="r" t="t"/>
              <a:pathLst>
                <a:path extrusionOk="0" h="15014" w="10966">
                  <a:moveTo>
                    <a:pt x="10454" y="0"/>
                  </a:moveTo>
                  <a:lnTo>
                    <a:pt x="500" y="1774"/>
                  </a:lnTo>
                  <a:cubicBezTo>
                    <a:pt x="226" y="1774"/>
                    <a:pt x="0" y="2000"/>
                    <a:pt x="0" y="2286"/>
                  </a:cubicBezTo>
                  <a:lnTo>
                    <a:pt x="0" y="12740"/>
                  </a:lnTo>
                  <a:cubicBezTo>
                    <a:pt x="0" y="13014"/>
                    <a:pt x="226" y="13240"/>
                    <a:pt x="500" y="13240"/>
                  </a:cubicBezTo>
                  <a:lnTo>
                    <a:pt x="10454" y="15014"/>
                  </a:lnTo>
                  <a:cubicBezTo>
                    <a:pt x="10740" y="15014"/>
                    <a:pt x="10966" y="14788"/>
                    <a:pt x="10966" y="14514"/>
                  </a:cubicBezTo>
                  <a:lnTo>
                    <a:pt x="10966" y="512"/>
                  </a:lnTo>
                  <a:cubicBezTo>
                    <a:pt x="10966" y="226"/>
                    <a:pt x="10740" y="0"/>
                    <a:pt x="10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1"/>
            <p:cNvSpPr/>
            <p:nvPr/>
          </p:nvSpPr>
          <p:spPr>
            <a:xfrm>
              <a:off x="1773725" y="95675"/>
              <a:ext cx="12825" cy="320600"/>
            </a:xfrm>
            <a:custGeom>
              <a:rect b="b" l="l" r="r" t="t"/>
              <a:pathLst>
                <a:path extrusionOk="0" h="12824" w="513">
                  <a:moveTo>
                    <a:pt x="262" y="1"/>
                  </a:moveTo>
                  <a:cubicBezTo>
                    <a:pt x="119" y="1"/>
                    <a:pt x="0" y="108"/>
                    <a:pt x="0" y="251"/>
                  </a:cubicBezTo>
                  <a:lnTo>
                    <a:pt x="0" y="12574"/>
                  </a:lnTo>
                  <a:cubicBezTo>
                    <a:pt x="0" y="12716"/>
                    <a:pt x="119" y="12824"/>
                    <a:pt x="262" y="12824"/>
                  </a:cubicBezTo>
                  <a:cubicBezTo>
                    <a:pt x="393" y="12824"/>
                    <a:pt x="512" y="12716"/>
                    <a:pt x="512" y="12574"/>
                  </a:cubicBezTo>
                  <a:lnTo>
                    <a:pt x="512" y="251"/>
                  </a:lnTo>
                  <a:cubicBezTo>
                    <a:pt x="512" y="108"/>
                    <a:pt x="393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1"/>
            <p:cNvSpPr/>
            <p:nvPr/>
          </p:nvSpPr>
          <p:spPr>
            <a:xfrm>
              <a:off x="1830275" y="65625"/>
              <a:ext cx="274175" cy="375350"/>
            </a:xfrm>
            <a:custGeom>
              <a:rect b="b" l="l" r="r" t="t"/>
              <a:pathLst>
                <a:path extrusionOk="0" h="15014" w="10967">
                  <a:moveTo>
                    <a:pt x="513" y="0"/>
                  </a:moveTo>
                  <a:cubicBezTo>
                    <a:pt x="227" y="0"/>
                    <a:pt x="1" y="226"/>
                    <a:pt x="1" y="512"/>
                  </a:cubicBezTo>
                  <a:lnTo>
                    <a:pt x="1" y="14514"/>
                  </a:lnTo>
                  <a:cubicBezTo>
                    <a:pt x="1" y="14788"/>
                    <a:pt x="227" y="15014"/>
                    <a:pt x="513" y="15014"/>
                  </a:cubicBezTo>
                  <a:lnTo>
                    <a:pt x="10454" y="15014"/>
                  </a:lnTo>
                  <a:cubicBezTo>
                    <a:pt x="10740" y="15014"/>
                    <a:pt x="10966" y="14788"/>
                    <a:pt x="10966" y="14514"/>
                  </a:cubicBezTo>
                  <a:lnTo>
                    <a:pt x="10966" y="512"/>
                  </a:lnTo>
                  <a:cubicBezTo>
                    <a:pt x="10966" y="226"/>
                    <a:pt x="10740" y="0"/>
                    <a:pt x="10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1"/>
            <p:cNvSpPr/>
            <p:nvPr/>
          </p:nvSpPr>
          <p:spPr>
            <a:xfrm>
              <a:off x="2093400" y="57275"/>
              <a:ext cx="14625" cy="394425"/>
            </a:xfrm>
            <a:custGeom>
              <a:rect b="b" l="l" r="r" t="t"/>
              <a:pathLst>
                <a:path extrusionOk="0" h="15777" w="585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lnTo>
                    <a:pt x="1" y="15479"/>
                  </a:lnTo>
                  <a:cubicBezTo>
                    <a:pt x="1" y="15645"/>
                    <a:pt x="132" y="15776"/>
                    <a:pt x="298" y="15776"/>
                  </a:cubicBezTo>
                  <a:cubicBezTo>
                    <a:pt x="453" y="15776"/>
                    <a:pt x="584" y="15645"/>
                    <a:pt x="584" y="15479"/>
                  </a:cubicBezTo>
                  <a:lnTo>
                    <a:pt x="584" y="298"/>
                  </a:lnTo>
                  <a:cubicBezTo>
                    <a:pt x="584" y="132"/>
                    <a:pt x="453" y="1"/>
                    <a:pt x="2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1"/>
            <p:cNvSpPr/>
            <p:nvPr/>
          </p:nvSpPr>
          <p:spPr>
            <a:xfrm>
              <a:off x="2374100" y="154325"/>
              <a:ext cx="20850" cy="278325"/>
            </a:xfrm>
            <a:custGeom>
              <a:rect b="b" l="l" r="r" t="t"/>
              <a:pathLst>
                <a:path extrusionOk="0" h="11133" w="834">
                  <a:moveTo>
                    <a:pt x="417" y="0"/>
                  </a:moveTo>
                  <a:cubicBezTo>
                    <a:pt x="191" y="0"/>
                    <a:pt x="0" y="179"/>
                    <a:pt x="0" y="405"/>
                  </a:cubicBezTo>
                  <a:lnTo>
                    <a:pt x="0" y="10728"/>
                  </a:lnTo>
                  <a:cubicBezTo>
                    <a:pt x="0" y="10954"/>
                    <a:pt x="191" y="11132"/>
                    <a:pt x="417" y="11132"/>
                  </a:cubicBezTo>
                  <a:cubicBezTo>
                    <a:pt x="643" y="11132"/>
                    <a:pt x="834" y="10954"/>
                    <a:pt x="834" y="10728"/>
                  </a:cubicBezTo>
                  <a:lnTo>
                    <a:pt x="834" y="405"/>
                  </a:lnTo>
                  <a:cubicBezTo>
                    <a:pt x="834" y="179"/>
                    <a:pt x="643" y="0"/>
                    <a:pt x="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1"/>
            <p:cNvSpPr/>
            <p:nvPr/>
          </p:nvSpPr>
          <p:spPr>
            <a:xfrm>
              <a:off x="2348800" y="160575"/>
              <a:ext cx="6575" cy="278625"/>
            </a:xfrm>
            <a:custGeom>
              <a:rect b="b" l="l" r="r" t="t"/>
              <a:pathLst>
                <a:path extrusionOk="0" h="11145" w="263">
                  <a:moveTo>
                    <a:pt x="131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11013"/>
                  </a:lnTo>
                  <a:cubicBezTo>
                    <a:pt x="0" y="11085"/>
                    <a:pt x="60" y="11144"/>
                    <a:pt x="131" y="11144"/>
                  </a:cubicBezTo>
                  <a:cubicBezTo>
                    <a:pt x="203" y="11144"/>
                    <a:pt x="262" y="11085"/>
                    <a:pt x="262" y="11013"/>
                  </a:cubicBezTo>
                  <a:lnTo>
                    <a:pt x="262" y="119"/>
                  </a:lnTo>
                  <a:cubicBezTo>
                    <a:pt x="262" y="60"/>
                    <a:pt x="203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1"/>
            <p:cNvSpPr/>
            <p:nvPr/>
          </p:nvSpPr>
          <p:spPr>
            <a:xfrm>
              <a:off x="2096975" y="196275"/>
              <a:ext cx="255700" cy="23850"/>
            </a:xfrm>
            <a:custGeom>
              <a:rect b="b" l="l" r="r" t="t"/>
              <a:pathLst>
                <a:path extrusionOk="0" h="954" w="10228">
                  <a:moveTo>
                    <a:pt x="1" y="1"/>
                  </a:moveTo>
                  <a:lnTo>
                    <a:pt x="1" y="953"/>
                  </a:lnTo>
                  <a:lnTo>
                    <a:pt x="10228" y="953"/>
                  </a:lnTo>
                  <a:lnTo>
                    <a:pt x="102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1"/>
            <p:cNvSpPr/>
            <p:nvPr/>
          </p:nvSpPr>
          <p:spPr>
            <a:xfrm>
              <a:off x="1810325" y="420125"/>
              <a:ext cx="601000" cy="36325"/>
            </a:xfrm>
            <a:custGeom>
              <a:rect b="b" l="l" r="r" t="t"/>
              <a:pathLst>
                <a:path extrusionOk="0" h="1453" w="24040">
                  <a:moveTo>
                    <a:pt x="525" y="0"/>
                  </a:moveTo>
                  <a:cubicBezTo>
                    <a:pt x="227" y="0"/>
                    <a:pt x="1" y="227"/>
                    <a:pt x="1" y="500"/>
                  </a:cubicBezTo>
                  <a:lnTo>
                    <a:pt x="1" y="953"/>
                  </a:lnTo>
                  <a:cubicBezTo>
                    <a:pt x="1" y="1227"/>
                    <a:pt x="227" y="1453"/>
                    <a:pt x="525" y="1453"/>
                  </a:cubicBezTo>
                  <a:lnTo>
                    <a:pt x="23516" y="1453"/>
                  </a:lnTo>
                  <a:cubicBezTo>
                    <a:pt x="23801" y="1453"/>
                    <a:pt x="24040" y="1227"/>
                    <a:pt x="24040" y="953"/>
                  </a:cubicBezTo>
                  <a:lnTo>
                    <a:pt x="24040" y="500"/>
                  </a:lnTo>
                  <a:cubicBezTo>
                    <a:pt x="24040" y="227"/>
                    <a:pt x="23801" y="0"/>
                    <a:pt x="23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1"/>
            <p:cNvSpPr/>
            <p:nvPr/>
          </p:nvSpPr>
          <p:spPr>
            <a:xfrm>
              <a:off x="2129725" y="147775"/>
              <a:ext cx="8350" cy="36025"/>
            </a:xfrm>
            <a:custGeom>
              <a:rect b="b" l="l" r="r" t="t"/>
              <a:pathLst>
                <a:path extrusionOk="0" h="1441" w="334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1274"/>
                  </a:lnTo>
                  <a:cubicBezTo>
                    <a:pt x="0" y="1369"/>
                    <a:pt x="72" y="1441"/>
                    <a:pt x="167" y="1441"/>
                  </a:cubicBezTo>
                  <a:cubicBezTo>
                    <a:pt x="262" y="1441"/>
                    <a:pt x="334" y="1369"/>
                    <a:pt x="334" y="127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1"/>
            <p:cNvSpPr/>
            <p:nvPr/>
          </p:nvSpPr>
          <p:spPr>
            <a:xfrm>
              <a:off x="2148475" y="147775"/>
              <a:ext cx="8650" cy="36025"/>
            </a:xfrm>
            <a:custGeom>
              <a:rect b="b" l="l" r="r" t="t"/>
              <a:pathLst>
                <a:path extrusionOk="0" h="1441" w="346">
                  <a:moveTo>
                    <a:pt x="179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274"/>
                  </a:lnTo>
                  <a:cubicBezTo>
                    <a:pt x="0" y="1369"/>
                    <a:pt x="84" y="1441"/>
                    <a:pt x="179" y="1441"/>
                  </a:cubicBezTo>
                  <a:cubicBezTo>
                    <a:pt x="262" y="1441"/>
                    <a:pt x="346" y="1369"/>
                    <a:pt x="346" y="1274"/>
                  </a:cubicBezTo>
                  <a:lnTo>
                    <a:pt x="346" y="167"/>
                  </a:lnTo>
                  <a:cubicBezTo>
                    <a:pt x="346" y="84"/>
                    <a:pt x="262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1"/>
            <p:cNvSpPr/>
            <p:nvPr/>
          </p:nvSpPr>
          <p:spPr>
            <a:xfrm>
              <a:off x="2167525" y="147775"/>
              <a:ext cx="8650" cy="36025"/>
            </a:xfrm>
            <a:custGeom>
              <a:rect b="b" l="l" r="r" t="t"/>
              <a:pathLst>
                <a:path extrusionOk="0" h="1441" w="346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274"/>
                  </a:lnTo>
                  <a:cubicBezTo>
                    <a:pt x="0" y="1369"/>
                    <a:pt x="84" y="1441"/>
                    <a:pt x="167" y="1441"/>
                  </a:cubicBezTo>
                  <a:cubicBezTo>
                    <a:pt x="262" y="1441"/>
                    <a:pt x="346" y="1369"/>
                    <a:pt x="346" y="1274"/>
                  </a:cubicBezTo>
                  <a:lnTo>
                    <a:pt x="346" y="167"/>
                  </a:lnTo>
                  <a:cubicBezTo>
                    <a:pt x="346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1"/>
            <p:cNvSpPr/>
            <p:nvPr/>
          </p:nvSpPr>
          <p:spPr>
            <a:xfrm>
              <a:off x="2186575" y="147775"/>
              <a:ext cx="8350" cy="36025"/>
            </a:xfrm>
            <a:custGeom>
              <a:rect b="b" l="l" r="r" t="t"/>
              <a:pathLst>
                <a:path extrusionOk="0" h="1441" w="334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1274"/>
                  </a:lnTo>
                  <a:cubicBezTo>
                    <a:pt x="0" y="1369"/>
                    <a:pt x="72" y="1441"/>
                    <a:pt x="167" y="1441"/>
                  </a:cubicBezTo>
                  <a:cubicBezTo>
                    <a:pt x="262" y="1441"/>
                    <a:pt x="334" y="1369"/>
                    <a:pt x="334" y="127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1"/>
            <p:cNvSpPr/>
            <p:nvPr/>
          </p:nvSpPr>
          <p:spPr>
            <a:xfrm>
              <a:off x="2205625" y="147775"/>
              <a:ext cx="8350" cy="36025"/>
            </a:xfrm>
            <a:custGeom>
              <a:rect b="b" l="l" r="r" t="t"/>
              <a:pathLst>
                <a:path extrusionOk="0" h="1441" w="334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1274"/>
                  </a:lnTo>
                  <a:cubicBezTo>
                    <a:pt x="0" y="1369"/>
                    <a:pt x="72" y="1441"/>
                    <a:pt x="167" y="1441"/>
                  </a:cubicBezTo>
                  <a:cubicBezTo>
                    <a:pt x="262" y="1441"/>
                    <a:pt x="334" y="1369"/>
                    <a:pt x="334" y="127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1"/>
            <p:cNvSpPr/>
            <p:nvPr/>
          </p:nvSpPr>
          <p:spPr>
            <a:xfrm>
              <a:off x="2224375" y="147775"/>
              <a:ext cx="8650" cy="36025"/>
            </a:xfrm>
            <a:custGeom>
              <a:rect b="b" l="l" r="r" t="t"/>
              <a:pathLst>
                <a:path extrusionOk="0" h="1441" w="346">
                  <a:moveTo>
                    <a:pt x="179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274"/>
                  </a:lnTo>
                  <a:cubicBezTo>
                    <a:pt x="0" y="1369"/>
                    <a:pt x="84" y="1441"/>
                    <a:pt x="179" y="1441"/>
                  </a:cubicBezTo>
                  <a:cubicBezTo>
                    <a:pt x="262" y="1441"/>
                    <a:pt x="346" y="1369"/>
                    <a:pt x="346" y="1274"/>
                  </a:cubicBezTo>
                  <a:lnTo>
                    <a:pt x="346" y="167"/>
                  </a:lnTo>
                  <a:cubicBezTo>
                    <a:pt x="346" y="84"/>
                    <a:pt x="262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1"/>
            <p:cNvSpPr/>
            <p:nvPr/>
          </p:nvSpPr>
          <p:spPr>
            <a:xfrm>
              <a:off x="2243425" y="147775"/>
              <a:ext cx="8650" cy="36025"/>
            </a:xfrm>
            <a:custGeom>
              <a:rect b="b" l="l" r="r" t="t"/>
              <a:pathLst>
                <a:path extrusionOk="0" h="1441" w="346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274"/>
                  </a:lnTo>
                  <a:cubicBezTo>
                    <a:pt x="0" y="1369"/>
                    <a:pt x="84" y="1441"/>
                    <a:pt x="167" y="1441"/>
                  </a:cubicBezTo>
                  <a:cubicBezTo>
                    <a:pt x="262" y="1441"/>
                    <a:pt x="346" y="1369"/>
                    <a:pt x="346" y="1274"/>
                  </a:cubicBezTo>
                  <a:lnTo>
                    <a:pt x="346" y="167"/>
                  </a:lnTo>
                  <a:cubicBezTo>
                    <a:pt x="346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1"/>
            <p:cNvSpPr/>
            <p:nvPr/>
          </p:nvSpPr>
          <p:spPr>
            <a:xfrm>
              <a:off x="2262475" y="147775"/>
              <a:ext cx="8350" cy="36025"/>
            </a:xfrm>
            <a:custGeom>
              <a:rect b="b" l="l" r="r" t="t"/>
              <a:pathLst>
                <a:path extrusionOk="0" h="1441" w="334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1274"/>
                  </a:lnTo>
                  <a:cubicBezTo>
                    <a:pt x="0" y="1369"/>
                    <a:pt x="72" y="1441"/>
                    <a:pt x="167" y="1441"/>
                  </a:cubicBezTo>
                  <a:cubicBezTo>
                    <a:pt x="262" y="1441"/>
                    <a:pt x="334" y="1369"/>
                    <a:pt x="334" y="127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1"/>
            <p:cNvSpPr/>
            <p:nvPr/>
          </p:nvSpPr>
          <p:spPr>
            <a:xfrm>
              <a:off x="2281525" y="147775"/>
              <a:ext cx="8350" cy="36025"/>
            </a:xfrm>
            <a:custGeom>
              <a:rect b="b" l="l" r="r" t="t"/>
              <a:pathLst>
                <a:path extrusionOk="0" h="1441" w="334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1274"/>
                  </a:lnTo>
                  <a:cubicBezTo>
                    <a:pt x="0" y="1369"/>
                    <a:pt x="72" y="1441"/>
                    <a:pt x="167" y="1441"/>
                  </a:cubicBezTo>
                  <a:cubicBezTo>
                    <a:pt x="262" y="1441"/>
                    <a:pt x="334" y="1369"/>
                    <a:pt x="334" y="127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1"/>
            <p:cNvSpPr/>
            <p:nvPr/>
          </p:nvSpPr>
          <p:spPr>
            <a:xfrm>
              <a:off x="2300275" y="147775"/>
              <a:ext cx="8650" cy="36025"/>
            </a:xfrm>
            <a:custGeom>
              <a:rect b="b" l="l" r="r" t="t"/>
              <a:pathLst>
                <a:path extrusionOk="0" h="1441" w="346">
                  <a:moveTo>
                    <a:pt x="179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274"/>
                  </a:lnTo>
                  <a:cubicBezTo>
                    <a:pt x="1" y="1369"/>
                    <a:pt x="84" y="1441"/>
                    <a:pt x="179" y="1441"/>
                  </a:cubicBezTo>
                  <a:cubicBezTo>
                    <a:pt x="262" y="1441"/>
                    <a:pt x="346" y="1369"/>
                    <a:pt x="346" y="1274"/>
                  </a:cubicBezTo>
                  <a:lnTo>
                    <a:pt x="346" y="167"/>
                  </a:lnTo>
                  <a:cubicBezTo>
                    <a:pt x="346" y="84"/>
                    <a:pt x="262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1"/>
            <p:cNvSpPr/>
            <p:nvPr/>
          </p:nvSpPr>
          <p:spPr>
            <a:xfrm>
              <a:off x="2319325" y="147775"/>
              <a:ext cx="8650" cy="36025"/>
            </a:xfrm>
            <a:custGeom>
              <a:rect b="b" l="l" r="r" t="t"/>
              <a:pathLst>
                <a:path extrusionOk="0" h="1441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274"/>
                  </a:lnTo>
                  <a:cubicBezTo>
                    <a:pt x="1" y="1369"/>
                    <a:pt x="84" y="1441"/>
                    <a:pt x="167" y="1441"/>
                  </a:cubicBezTo>
                  <a:cubicBezTo>
                    <a:pt x="262" y="1441"/>
                    <a:pt x="346" y="1369"/>
                    <a:pt x="346" y="1274"/>
                  </a:cubicBezTo>
                  <a:lnTo>
                    <a:pt x="346" y="167"/>
                  </a:lnTo>
                  <a:cubicBezTo>
                    <a:pt x="346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1"/>
            <p:cNvSpPr/>
            <p:nvPr/>
          </p:nvSpPr>
          <p:spPr>
            <a:xfrm>
              <a:off x="1850225" y="190025"/>
              <a:ext cx="217300" cy="215250"/>
            </a:xfrm>
            <a:custGeom>
              <a:rect b="b" l="l" r="r" t="t"/>
              <a:pathLst>
                <a:path extrusionOk="0" h="8610" w="8692"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lnTo>
                    <a:pt x="0" y="7847"/>
                  </a:lnTo>
                  <a:cubicBezTo>
                    <a:pt x="0" y="8264"/>
                    <a:pt x="346" y="8609"/>
                    <a:pt x="762" y="8609"/>
                  </a:cubicBezTo>
                  <a:lnTo>
                    <a:pt x="7930" y="8609"/>
                  </a:lnTo>
                  <a:cubicBezTo>
                    <a:pt x="8347" y="8609"/>
                    <a:pt x="8692" y="8264"/>
                    <a:pt x="8692" y="7847"/>
                  </a:cubicBezTo>
                  <a:lnTo>
                    <a:pt x="8692" y="763"/>
                  </a:lnTo>
                  <a:cubicBezTo>
                    <a:pt x="8692" y="346"/>
                    <a:pt x="8347" y="1"/>
                    <a:pt x="7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1"/>
            <p:cNvSpPr/>
            <p:nvPr/>
          </p:nvSpPr>
          <p:spPr>
            <a:xfrm>
              <a:off x="1843975" y="183775"/>
              <a:ext cx="229800" cy="227750"/>
            </a:xfrm>
            <a:custGeom>
              <a:rect b="b" l="l" r="r" t="t"/>
              <a:pathLst>
                <a:path extrusionOk="0" h="9110" w="9192">
                  <a:moveTo>
                    <a:pt x="8180" y="501"/>
                  </a:moveTo>
                  <a:cubicBezTo>
                    <a:pt x="8466" y="501"/>
                    <a:pt x="8692" y="727"/>
                    <a:pt x="8692" y="1013"/>
                  </a:cubicBezTo>
                  <a:lnTo>
                    <a:pt x="8692" y="8097"/>
                  </a:lnTo>
                  <a:cubicBezTo>
                    <a:pt x="8692" y="8371"/>
                    <a:pt x="8466" y="8597"/>
                    <a:pt x="8180" y="8597"/>
                  </a:cubicBezTo>
                  <a:lnTo>
                    <a:pt x="1012" y="8597"/>
                  </a:lnTo>
                  <a:cubicBezTo>
                    <a:pt x="738" y="8597"/>
                    <a:pt x="512" y="8371"/>
                    <a:pt x="512" y="8097"/>
                  </a:cubicBezTo>
                  <a:lnTo>
                    <a:pt x="512" y="1013"/>
                  </a:lnTo>
                  <a:cubicBezTo>
                    <a:pt x="512" y="727"/>
                    <a:pt x="738" y="501"/>
                    <a:pt x="1012" y="501"/>
                  </a:cubicBezTo>
                  <a:close/>
                  <a:moveTo>
                    <a:pt x="1012" y="1"/>
                  </a:moveTo>
                  <a:cubicBezTo>
                    <a:pt x="453" y="1"/>
                    <a:pt x="0" y="453"/>
                    <a:pt x="0" y="1013"/>
                  </a:cubicBezTo>
                  <a:lnTo>
                    <a:pt x="0" y="8097"/>
                  </a:lnTo>
                  <a:cubicBezTo>
                    <a:pt x="0" y="8657"/>
                    <a:pt x="453" y="9109"/>
                    <a:pt x="1012" y="9109"/>
                  </a:cubicBezTo>
                  <a:lnTo>
                    <a:pt x="8180" y="9109"/>
                  </a:lnTo>
                  <a:cubicBezTo>
                    <a:pt x="8739" y="9109"/>
                    <a:pt x="9192" y="8657"/>
                    <a:pt x="9192" y="8097"/>
                  </a:cubicBezTo>
                  <a:lnTo>
                    <a:pt x="9192" y="1013"/>
                  </a:lnTo>
                  <a:cubicBezTo>
                    <a:pt x="9192" y="453"/>
                    <a:pt x="8739" y="1"/>
                    <a:pt x="8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1"/>
            <p:cNvSpPr/>
            <p:nvPr/>
          </p:nvSpPr>
          <p:spPr>
            <a:xfrm>
              <a:off x="1870750" y="205800"/>
              <a:ext cx="24450" cy="183700"/>
            </a:xfrm>
            <a:custGeom>
              <a:rect b="b" l="l" r="r" t="t"/>
              <a:pathLst>
                <a:path extrusionOk="0" h="7348" w="978">
                  <a:moveTo>
                    <a:pt x="489" y="1"/>
                  </a:moveTo>
                  <a:cubicBezTo>
                    <a:pt x="227" y="1"/>
                    <a:pt x="1" y="239"/>
                    <a:pt x="1" y="537"/>
                  </a:cubicBezTo>
                  <a:lnTo>
                    <a:pt x="1" y="6811"/>
                  </a:lnTo>
                  <a:cubicBezTo>
                    <a:pt x="1" y="7109"/>
                    <a:pt x="227" y="7347"/>
                    <a:pt x="489" y="7347"/>
                  </a:cubicBezTo>
                  <a:cubicBezTo>
                    <a:pt x="763" y="7347"/>
                    <a:pt x="977" y="7109"/>
                    <a:pt x="977" y="6811"/>
                  </a:cubicBezTo>
                  <a:lnTo>
                    <a:pt x="977" y="537"/>
                  </a:lnTo>
                  <a:cubicBezTo>
                    <a:pt x="977" y="239"/>
                    <a:pt x="763" y="1"/>
                    <a:pt x="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1"/>
            <p:cNvSpPr/>
            <p:nvPr/>
          </p:nvSpPr>
          <p:spPr>
            <a:xfrm>
              <a:off x="1908850" y="205800"/>
              <a:ext cx="24150" cy="183700"/>
            </a:xfrm>
            <a:custGeom>
              <a:rect b="b" l="l" r="r" t="t"/>
              <a:pathLst>
                <a:path extrusionOk="0" h="7348" w="966">
                  <a:moveTo>
                    <a:pt x="489" y="1"/>
                  </a:moveTo>
                  <a:cubicBezTo>
                    <a:pt x="215" y="1"/>
                    <a:pt x="1" y="239"/>
                    <a:pt x="1" y="537"/>
                  </a:cubicBezTo>
                  <a:lnTo>
                    <a:pt x="1" y="6811"/>
                  </a:lnTo>
                  <a:cubicBezTo>
                    <a:pt x="1" y="7109"/>
                    <a:pt x="215" y="7347"/>
                    <a:pt x="489" y="7347"/>
                  </a:cubicBezTo>
                  <a:cubicBezTo>
                    <a:pt x="751" y="7347"/>
                    <a:pt x="965" y="7109"/>
                    <a:pt x="965" y="6811"/>
                  </a:cubicBezTo>
                  <a:lnTo>
                    <a:pt x="965" y="537"/>
                  </a:lnTo>
                  <a:cubicBezTo>
                    <a:pt x="965" y="239"/>
                    <a:pt x="751" y="1"/>
                    <a:pt x="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1"/>
            <p:cNvSpPr/>
            <p:nvPr/>
          </p:nvSpPr>
          <p:spPr>
            <a:xfrm>
              <a:off x="1946650" y="205800"/>
              <a:ext cx="24450" cy="183700"/>
            </a:xfrm>
            <a:custGeom>
              <a:rect b="b" l="l" r="r" t="t"/>
              <a:pathLst>
                <a:path extrusionOk="0" h="7348" w="978">
                  <a:moveTo>
                    <a:pt x="489" y="1"/>
                  </a:moveTo>
                  <a:cubicBezTo>
                    <a:pt x="227" y="1"/>
                    <a:pt x="1" y="239"/>
                    <a:pt x="1" y="537"/>
                  </a:cubicBezTo>
                  <a:lnTo>
                    <a:pt x="1" y="6811"/>
                  </a:lnTo>
                  <a:cubicBezTo>
                    <a:pt x="1" y="7109"/>
                    <a:pt x="227" y="7347"/>
                    <a:pt x="489" y="7347"/>
                  </a:cubicBezTo>
                  <a:cubicBezTo>
                    <a:pt x="763" y="7347"/>
                    <a:pt x="977" y="7109"/>
                    <a:pt x="977" y="6811"/>
                  </a:cubicBezTo>
                  <a:lnTo>
                    <a:pt x="977" y="537"/>
                  </a:lnTo>
                  <a:cubicBezTo>
                    <a:pt x="977" y="239"/>
                    <a:pt x="763" y="1"/>
                    <a:pt x="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1"/>
            <p:cNvSpPr/>
            <p:nvPr/>
          </p:nvSpPr>
          <p:spPr>
            <a:xfrm>
              <a:off x="1984750" y="205800"/>
              <a:ext cx="24150" cy="183700"/>
            </a:xfrm>
            <a:custGeom>
              <a:rect b="b" l="l" r="r" t="t"/>
              <a:pathLst>
                <a:path extrusionOk="0" h="7348" w="966">
                  <a:moveTo>
                    <a:pt x="489" y="1"/>
                  </a:moveTo>
                  <a:cubicBezTo>
                    <a:pt x="215" y="1"/>
                    <a:pt x="1" y="239"/>
                    <a:pt x="1" y="537"/>
                  </a:cubicBezTo>
                  <a:lnTo>
                    <a:pt x="1" y="6811"/>
                  </a:lnTo>
                  <a:cubicBezTo>
                    <a:pt x="1" y="7109"/>
                    <a:pt x="215" y="7347"/>
                    <a:pt x="489" y="7347"/>
                  </a:cubicBezTo>
                  <a:cubicBezTo>
                    <a:pt x="751" y="7347"/>
                    <a:pt x="965" y="7109"/>
                    <a:pt x="965" y="6811"/>
                  </a:cubicBezTo>
                  <a:lnTo>
                    <a:pt x="965" y="537"/>
                  </a:lnTo>
                  <a:cubicBezTo>
                    <a:pt x="965" y="239"/>
                    <a:pt x="751" y="1"/>
                    <a:pt x="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1"/>
            <p:cNvSpPr/>
            <p:nvPr/>
          </p:nvSpPr>
          <p:spPr>
            <a:xfrm>
              <a:off x="2022550" y="205800"/>
              <a:ext cx="24450" cy="183700"/>
            </a:xfrm>
            <a:custGeom>
              <a:rect b="b" l="l" r="r" t="t"/>
              <a:pathLst>
                <a:path extrusionOk="0" h="7348" w="978">
                  <a:moveTo>
                    <a:pt x="489" y="1"/>
                  </a:moveTo>
                  <a:cubicBezTo>
                    <a:pt x="227" y="1"/>
                    <a:pt x="1" y="239"/>
                    <a:pt x="1" y="537"/>
                  </a:cubicBezTo>
                  <a:lnTo>
                    <a:pt x="1" y="6811"/>
                  </a:lnTo>
                  <a:cubicBezTo>
                    <a:pt x="1" y="7109"/>
                    <a:pt x="227" y="7347"/>
                    <a:pt x="489" y="7347"/>
                  </a:cubicBezTo>
                  <a:cubicBezTo>
                    <a:pt x="763" y="7347"/>
                    <a:pt x="977" y="7109"/>
                    <a:pt x="977" y="6811"/>
                  </a:cubicBezTo>
                  <a:lnTo>
                    <a:pt x="977" y="537"/>
                  </a:lnTo>
                  <a:cubicBezTo>
                    <a:pt x="977" y="239"/>
                    <a:pt x="763" y="1"/>
                    <a:pt x="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1"/>
            <p:cNvSpPr/>
            <p:nvPr/>
          </p:nvSpPr>
          <p:spPr>
            <a:xfrm>
              <a:off x="1853800" y="84950"/>
              <a:ext cx="25325" cy="25350"/>
            </a:xfrm>
            <a:custGeom>
              <a:rect b="b" l="l" r="r" t="t"/>
              <a:pathLst>
                <a:path extrusionOk="0" h="1014" w="1013">
                  <a:moveTo>
                    <a:pt x="512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87"/>
                    <a:pt x="226" y="1013"/>
                    <a:pt x="512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1"/>
            <p:cNvSpPr/>
            <p:nvPr/>
          </p:nvSpPr>
          <p:spPr>
            <a:xfrm>
              <a:off x="1891900" y="84950"/>
              <a:ext cx="25325" cy="25350"/>
            </a:xfrm>
            <a:custGeom>
              <a:rect b="b" l="l" r="r" t="t"/>
              <a:pathLst>
                <a:path extrusionOk="0" h="1014" w="1013">
                  <a:moveTo>
                    <a:pt x="500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87"/>
                    <a:pt x="226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1"/>
            <p:cNvSpPr/>
            <p:nvPr/>
          </p:nvSpPr>
          <p:spPr>
            <a:xfrm>
              <a:off x="1929700" y="84950"/>
              <a:ext cx="25325" cy="25350"/>
            </a:xfrm>
            <a:custGeom>
              <a:rect b="b" l="l" r="r" t="t"/>
              <a:pathLst>
                <a:path extrusionOk="0" h="1014" w="1013">
                  <a:moveTo>
                    <a:pt x="512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87"/>
                    <a:pt x="226" y="1013"/>
                    <a:pt x="512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1"/>
            <p:cNvSpPr/>
            <p:nvPr/>
          </p:nvSpPr>
          <p:spPr>
            <a:xfrm>
              <a:off x="1967800" y="84950"/>
              <a:ext cx="25325" cy="25350"/>
            </a:xfrm>
            <a:custGeom>
              <a:rect b="b" l="l" r="r" t="t"/>
              <a:pathLst>
                <a:path extrusionOk="0" h="1014" w="1013">
                  <a:moveTo>
                    <a:pt x="500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87"/>
                    <a:pt x="226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1"/>
            <p:cNvSpPr/>
            <p:nvPr/>
          </p:nvSpPr>
          <p:spPr>
            <a:xfrm>
              <a:off x="2005600" y="84950"/>
              <a:ext cx="25325" cy="25350"/>
            </a:xfrm>
            <a:custGeom>
              <a:rect b="b" l="l" r="r" t="t"/>
              <a:pathLst>
                <a:path extrusionOk="0" h="1014" w="1013"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cubicBezTo>
                    <a:pt x="0" y="787"/>
                    <a:pt x="227" y="1013"/>
                    <a:pt x="512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1"/>
            <p:cNvSpPr/>
            <p:nvPr/>
          </p:nvSpPr>
          <p:spPr>
            <a:xfrm>
              <a:off x="2043700" y="84950"/>
              <a:ext cx="25325" cy="25350"/>
            </a:xfrm>
            <a:custGeom>
              <a:rect b="b" l="l" r="r" t="t"/>
              <a:pathLst>
                <a:path extrusionOk="0" h="1014" w="1013">
                  <a:moveTo>
                    <a:pt x="500" y="1"/>
                  </a:moveTo>
                  <a:cubicBezTo>
                    <a:pt x="227" y="1"/>
                    <a:pt x="0" y="227"/>
                    <a:pt x="0" y="501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1"/>
            <p:cNvSpPr/>
            <p:nvPr/>
          </p:nvSpPr>
          <p:spPr>
            <a:xfrm>
              <a:off x="1590950" y="203125"/>
              <a:ext cx="2425" cy="290250"/>
            </a:xfrm>
            <a:custGeom>
              <a:rect b="b" l="l" r="r" t="t"/>
              <a:pathLst>
                <a:path extrusionOk="0" h="11610" w="97">
                  <a:moveTo>
                    <a:pt x="1" y="1"/>
                  </a:moveTo>
                  <a:lnTo>
                    <a:pt x="96" y="1"/>
                  </a:lnTo>
                  <a:lnTo>
                    <a:pt x="96" y="11609"/>
                  </a:lnTo>
                  <a:lnTo>
                    <a:pt x="1" y="116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1"/>
            <p:cNvSpPr/>
            <p:nvPr/>
          </p:nvSpPr>
          <p:spPr>
            <a:xfrm>
              <a:off x="1446900" y="346900"/>
              <a:ext cx="290225" cy="2700"/>
            </a:xfrm>
            <a:custGeom>
              <a:rect b="b" l="l" r="r" t="t"/>
              <a:pathLst>
                <a:path extrusionOk="0" h="108" w="11609">
                  <a:moveTo>
                    <a:pt x="0" y="0"/>
                  </a:moveTo>
                  <a:lnTo>
                    <a:pt x="11609" y="0"/>
                  </a:lnTo>
                  <a:lnTo>
                    <a:pt x="11609" y="108"/>
                  </a:lnTo>
                  <a:lnTo>
                    <a:pt x="0" y="1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1"/>
            <p:cNvSpPr/>
            <p:nvPr/>
          </p:nvSpPr>
          <p:spPr>
            <a:xfrm>
              <a:off x="1488275" y="244800"/>
              <a:ext cx="207475" cy="206900"/>
            </a:xfrm>
            <a:custGeom>
              <a:rect b="b" l="l" r="r" t="t"/>
              <a:pathLst>
                <a:path extrusionOk="0" h="8276" w="8299">
                  <a:moveTo>
                    <a:pt x="72" y="8275"/>
                  </a:moveTo>
                  <a:lnTo>
                    <a:pt x="0" y="8204"/>
                  </a:lnTo>
                  <a:lnTo>
                    <a:pt x="8227" y="1"/>
                  </a:lnTo>
                  <a:lnTo>
                    <a:pt x="8299" y="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1"/>
            <p:cNvSpPr/>
            <p:nvPr/>
          </p:nvSpPr>
          <p:spPr>
            <a:xfrm>
              <a:off x="1488575" y="244800"/>
              <a:ext cx="207175" cy="206900"/>
            </a:xfrm>
            <a:custGeom>
              <a:rect b="b" l="l" r="r" t="t"/>
              <a:pathLst>
                <a:path extrusionOk="0" h="8276" w="8287">
                  <a:moveTo>
                    <a:pt x="8287" y="8204"/>
                  </a:moveTo>
                  <a:lnTo>
                    <a:pt x="8215" y="8275"/>
                  </a:lnTo>
                  <a:lnTo>
                    <a:pt x="0" y="72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1"/>
            <p:cNvSpPr/>
            <p:nvPr/>
          </p:nvSpPr>
          <p:spPr>
            <a:xfrm>
              <a:off x="1535300" y="213550"/>
              <a:ext cx="113425" cy="269100"/>
            </a:xfrm>
            <a:custGeom>
              <a:rect b="b" l="l" r="r" t="t"/>
              <a:pathLst>
                <a:path extrusionOk="0" h="10764" w="4537">
                  <a:moveTo>
                    <a:pt x="0" y="36"/>
                  </a:moveTo>
                  <a:lnTo>
                    <a:pt x="96" y="0"/>
                  </a:lnTo>
                  <a:lnTo>
                    <a:pt x="4537" y="10728"/>
                  </a:lnTo>
                  <a:lnTo>
                    <a:pt x="4453" y="107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1"/>
            <p:cNvSpPr/>
            <p:nvPr/>
          </p:nvSpPr>
          <p:spPr>
            <a:xfrm>
              <a:off x="1457325" y="291825"/>
              <a:ext cx="269400" cy="112850"/>
            </a:xfrm>
            <a:custGeom>
              <a:rect b="b" l="l" r="r" t="t"/>
              <a:pathLst>
                <a:path extrusionOk="0" h="4514" w="10776">
                  <a:moveTo>
                    <a:pt x="36" y="4513"/>
                  </a:moveTo>
                  <a:lnTo>
                    <a:pt x="0" y="4418"/>
                  </a:lnTo>
                  <a:lnTo>
                    <a:pt x="10739" y="1"/>
                  </a:lnTo>
                  <a:lnTo>
                    <a:pt x="10775" y="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1"/>
            <p:cNvSpPr/>
            <p:nvPr/>
          </p:nvSpPr>
          <p:spPr>
            <a:xfrm>
              <a:off x="1535000" y="213850"/>
              <a:ext cx="114025" cy="268800"/>
            </a:xfrm>
            <a:custGeom>
              <a:rect b="b" l="l" r="r" t="t"/>
              <a:pathLst>
                <a:path extrusionOk="0" h="10752" w="4561">
                  <a:moveTo>
                    <a:pt x="96" y="10752"/>
                  </a:moveTo>
                  <a:lnTo>
                    <a:pt x="1" y="10716"/>
                  </a:lnTo>
                  <a:lnTo>
                    <a:pt x="4465" y="0"/>
                  </a:lnTo>
                  <a:lnTo>
                    <a:pt x="4561" y="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1"/>
            <p:cNvSpPr/>
            <p:nvPr/>
          </p:nvSpPr>
          <p:spPr>
            <a:xfrm>
              <a:off x="1457600" y="291225"/>
              <a:ext cx="268825" cy="114050"/>
            </a:xfrm>
            <a:custGeom>
              <a:rect b="b" l="l" r="r" t="t"/>
              <a:pathLst>
                <a:path extrusionOk="0" h="4562" w="10753">
                  <a:moveTo>
                    <a:pt x="10752" y="4466"/>
                  </a:moveTo>
                  <a:lnTo>
                    <a:pt x="10717" y="4561"/>
                  </a:lnTo>
                  <a:lnTo>
                    <a:pt x="1" y="9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1"/>
            <p:cNvSpPr/>
            <p:nvPr/>
          </p:nvSpPr>
          <p:spPr>
            <a:xfrm>
              <a:off x="1433800" y="190025"/>
              <a:ext cx="316425" cy="316450"/>
            </a:xfrm>
            <a:custGeom>
              <a:rect b="b" l="l" r="r" t="t"/>
              <a:pathLst>
                <a:path extrusionOk="0" fill="none" h="12658" w="12657">
                  <a:moveTo>
                    <a:pt x="12657" y="6323"/>
                  </a:moveTo>
                  <a:cubicBezTo>
                    <a:pt x="12657" y="9824"/>
                    <a:pt x="9823" y="12657"/>
                    <a:pt x="6335" y="12657"/>
                  </a:cubicBezTo>
                  <a:cubicBezTo>
                    <a:pt x="2834" y="12657"/>
                    <a:pt x="0" y="9824"/>
                    <a:pt x="0" y="6323"/>
                  </a:cubicBezTo>
                  <a:cubicBezTo>
                    <a:pt x="0" y="2835"/>
                    <a:pt x="2834" y="1"/>
                    <a:pt x="6335" y="1"/>
                  </a:cubicBezTo>
                  <a:cubicBezTo>
                    <a:pt x="9823" y="1"/>
                    <a:pt x="12657" y="2835"/>
                    <a:pt x="12657" y="6323"/>
                  </a:cubicBezTo>
                  <a:close/>
                </a:path>
              </a:pathLst>
            </a:custGeom>
            <a:noFill/>
            <a:ln cap="flat" cmpd="sng" w="315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1"/>
            <p:cNvSpPr/>
            <p:nvPr/>
          </p:nvSpPr>
          <p:spPr>
            <a:xfrm>
              <a:off x="1433800" y="190025"/>
              <a:ext cx="316425" cy="316450"/>
            </a:xfrm>
            <a:custGeom>
              <a:rect b="b" l="l" r="r" t="t"/>
              <a:pathLst>
                <a:path extrusionOk="0" fill="none" h="12658" w="12657">
                  <a:moveTo>
                    <a:pt x="12657" y="6323"/>
                  </a:moveTo>
                  <a:cubicBezTo>
                    <a:pt x="12657" y="9824"/>
                    <a:pt x="9823" y="12657"/>
                    <a:pt x="6335" y="12657"/>
                  </a:cubicBezTo>
                  <a:cubicBezTo>
                    <a:pt x="2834" y="12657"/>
                    <a:pt x="0" y="9824"/>
                    <a:pt x="0" y="6323"/>
                  </a:cubicBezTo>
                  <a:cubicBezTo>
                    <a:pt x="0" y="2835"/>
                    <a:pt x="2834" y="1"/>
                    <a:pt x="6335" y="1"/>
                  </a:cubicBezTo>
                  <a:cubicBezTo>
                    <a:pt x="9823" y="1"/>
                    <a:pt x="12657" y="2835"/>
                    <a:pt x="12657" y="6323"/>
                  </a:cubicBezTo>
                  <a:close/>
                </a:path>
              </a:pathLst>
            </a:custGeom>
            <a:noFill/>
            <a:ln cap="flat" cmpd="sng" w="3275">
              <a:solidFill>
                <a:schemeClr val="accent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1"/>
            <p:cNvSpPr/>
            <p:nvPr/>
          </p:nvSpPr>
          <p:spPr>
            <a:xfrm>
              <a:off x="2590200" y="203125"/>
              <a:ext cx="2400" cy="290250"/>
            </a:xfrm>
            <a:custGeom>
              <a:rect b="b" l="l" r="r" t="t"/>
              <a:pathLst>
                <a:path extrusionOk="0" h="11610" w="96">
                  <a:moveTo>
                    <a:pt x="0" y="1"/>
                  </a:moveTo>
                  <a:lnTo>
                    <a:pt x="95" y="1"/>
                  </a:lnTo>
                  <a:lnTo>
                    <a:pt x="95" y="11609"/>
                  </a:lnTo>
                  <a:lnTo>
                    <a:pt x="0" y="116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1"/>
            <p:cNvSpPr/>
            <p:nvPr/>
          </p:nvSpPr>
          <p:spPr>
            <a:xfrm>
              <a:off x="2446125" y="346900"/>
              <a:ext cx="290550" cy="2700"/>
            </a:xfrm>
            <a:custGeom>
              <a:rect b="b" l="l" r="r" t="t"/>
              <a:pathLst>
                <a:path extrusionOk="0" h="108" w="11622">
                  <a:moveTo>
                    <a:pt x="1" y="0"/>
                  </a:moveTo>
                  <a:lnTo>
                    <a:pt x="11621" y="0"/>
                  </a:lnTo>
                  <a:lnTo>
                    <a:pt x="11621" y="108"/>
                  </a:lnTo>
                  <a:lnTo>
                    <a:pt x="1" y="1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1"/>
            <p:cNvSpPr/>
            <p:nvPr/>
          </p:nvSpPr>
          <p:spPr>
            <a:xfrm>
              <a:off x="2487800" y="244800"/>
              <a:ext cx="207200" cy="206900"/>
            </a:xfrm>
            <a:custGeom>
              <a:rect b="b" l="l" r="r" t="t"/>
              <a:pathLst>
                <a:path extrusionOk="0" h="8276" w="8288">
                  <a:moveTo>
                    <a:pt x="72" y="8275"/>
                  </a:moveTo>
                  <a:lnTo>
                    <a:pt x="0" y="8204"/>
                  </a:lnTo>
                  <a:lnTo>
                    <a:pt x="8216" y="1"/>
                  </a:lnTo>
                  <a:lnTo>
                    <a:pt x="8287" y="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1"/>
            <p:cNvSpPr/>
            <p:nvPr/>
          </p:nvSpPr>
          <p:spPr>
            <a:xfrm>
              <a:off x="2488100" y="244800"/>
              <a:ext cx="206900" cy="206900"/>
            </a:xfrm>
            <a:custGeom>
              <a:rect b="b" l="l" r="r" t="t"/>
              <a:pathLst>
                <a:path extrusionOk="0" h="8276" w="8276">
                  <a:moveTo>
                    <a:pt x="8275" y="8204"/>
                  </a:moveTo>
                  <a:lnTo>
                    <a:pt x="8204" y="8275"/>
                  </a:lnTo>
                  <a:lnTo>
                    <a:pt x="0" y="72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1"/>
            <p:cNvSpPr/>
            <p:nvPr/>
          </p:nvSpPr>
          <p:spPr>
            <a:xfrm>
              <a:off x="2534525" y="213550"/>
              <a:ext cx="113725" cy="269100"/>
            </a:xfrm>
            <a:custGeom>
              <a:rect b="b" l="l" r="r" t="t"/>
              <a:pathLst>
                <a:path extrusionOk="0" h="10764" w="4549">
                  <a:moveTo>
                    <a:pt x="1" y="36"/>
                  </a:moveTo>
                  <a:lnTo>
                    <a:pt x="84" y="0"/>
                  </a:lnTo>
                  <a:lnTo>
                    <a:pt x="4549" y="10728"/>
                  </a:lnTo>
                  <a:lnTo>
                    <a:pt x="4466" y="107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1"/>
            <p:cNvSpPr/>
            <p:nvPr/>
          </p:nvSpPr>
          <p:spPr>
            <a:xfrm>
              <a:off x="2456850" y="291825"/>
              <a:ext cx="269100" cy="113150"/>
            </a:xfrm>
            <a:custGeom>
              <a:rect b="b" l="l" r="r" t="t"/>
              <a:pathLst>
                <a:path extrusionOk="0" h="4526" w="10764">
                  <a:moveTo>
                    <a:pt x="36" y="4525"/>
                  </a:moveTo>
                  <a:lnTo>
                    <a:pt x="0" y="4430"/>
                  </a:lnTo>
                  <a:lnTo>
                    <a:pt x="10728" y="1"/>
                  </a:lnTo>
                  <a:lnTo>
                    <a:pt x="10763" y="8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1"/>
            <p:cNvSpPr/>
            <p:nvPr/>
          </p:nvSpPr>
          <p:spPr>
            <a:xfrm>
              <a:off x="2534225" y="213850"/>
              <a:ext cx="114025" cy="268800"/>
            </a:xfrm>
            <a:custGeom>
              <a:rect b="b" l="l" r="r" t="t"/>
              <a:pathLst>
                <a:path extrusionOk="0" h="10752" w="4561">
                  <a:moveTo>
                    <a:pt x="96" y="10752"/>
                  </a:moveTo>
                  <a:lnTo>
                    <a:pt x="1" y="10716"/>
                  </a:lnTo>
                  <a:lnTo>
                    <a:pt x="4478" y="0"/>
                  </a:lnTo>
                  <a:lnTo>
                    <a:pt x="4561" y="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1"/>
            <p:cNvSpPr/>
            <p:nvPr/>
          </p:nvSpPr>
          <p:spPr>
            <a:xfrm>
              <a:off x="2456850" y="291525"/>
              <a:ext cx="269100" cy="113450"/>
            </a:xfrm>
            <a:custGeom>
              <a:rect b="b" l="l" r="r" t="t"/>
              <a:pathLst>
                <a:path extrusionOk="0" h="4538" w="10764">
                  <a:moveTo>
                    <a:pt x="10763" y="4454"/>
                  </a:moveTo>
                  <a:lnTo>
                    <a:pt x="10728" y="4537"/>
                  </a:lnTo>
                  <a:lnTo>
                    <a:pt x="0" y="9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1"/>
            <p:cNvSpPr/>
            <p:nvPr/>
          </p:nvSpPr>
          <p:spPr>
            <a:xfrm>
              <a:off x="2433325" y="190025"/>
              <a:ext cx="316150" cy="316450"/>
            </a:xfrm>
            <a:custGeom>
              <a:rect b="b" l="l" r="r" t="t"/>
              <a:pathLst>
                <a:path extrusionOk="0" fill="none" h="12658" w="12646">
                  <a:moveTo>
                    <a:pt x="12645" y="6323"/>
                  </a:moveTo>
                  <a:cubicBezTo>
                    <a:pt x="12645" y="9824"/>
                    <a:pt x="9811" y="12657"/>
                    <a:pt x="6323" y="12657"/>
                  </a:cubicBezTo>
                  <a:cubicBezTo>
                    <a:pt x="2834" y="12657"/>
                    <a:pt x="1" y="9824"/>
                    <a:pt x="1" y="6323"/>
                  </a:cubicBezTo>
                  <a:cubicBezTo>
                    <a:pt x="1" y="2835"/>
                    <a:pt x="2834" y="1"/>
                    <a:pt x="6323" y="1"/>
                  </a:cubicBezTo>
                  <a:cubicBezTo>
                    <a:pt x="9811" y="1"/>
                    <a:pt x="12645" y="2835"/>
                    <a:pt x="12645" y="6323"/>
                  </a:cubicBezTo>
                  <a:close/>
                </a:path>
              </a:pathLst>
            </a:custGeom>
            <a:noFill/>
            <a:ln cap="flat" cmpd="sng" w="315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1"/>
            <p:cNvSpPr/>
            <p:nvPr/>
          </p:nvSpPr>
          <p:spPr>
            <a:xfrm>
              <a:off x="2433325" y="190025"/>
              <a:ext cx="316150" cy="316450"/>
            </a:xfrm>
            <a:custGeom>
              <a:rect b="b" l="l" r="r" t="t"/>
              <a:pathLst>
                <a:path extrusionOk="0" fill="none" h="12658" w="12646">
                  <a:moveTo>
                    <a:pt x="12645" y="6323"/>
                  </a:moveTo>
                  <a:cubicBezTo>
                    <a:pt x="12645" y="9824"/>
                    <a:pt x="9811" y="12657"/>
                    <a:pt x="6323" y="12657"/>
                  </a:cubicBezTo>
                  <a:cubicBezTo>
                    <a:pt x="2834" y="12657"/>
                    <a:pt x="1" y="9824"/>
                    <a:pt x="1" y="6323"/>
                  </a:cubicBezTo>
                  <a:cubicBezTo>
                    <a:pt x="1" y="2835"/>
                    <a:pt x="2834" y="1"/>
                    <a:pt x="6323" y="1"/>
                  </a:cubicBezTo>
                  <a:cubicBezTo>
                    <a:pt x="9811" y="1"/>
                    <a:pt x="12645" y="2835"/>
                    <a:pt x="12645" y="6323"/>
                  </a:cubicBezTo>
                  <a:close/>
                </a:path>
              </a:pathLst>
            </a:custGeom>
            <a:noFill/>
            <a:ln cap="flat" cmpd="sng" w="3275">
              <a:solidFill>
                <a:schemeClr val="accent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1"/>
            <p:cNvSpPr/>
            <p:nvPr/>
          </p:nvSpPr>
          <p:spPr>
            <a:xfrm>
              <a:off x="1391825" y="326075"/>
              <a:ext cx="1222800" cy="44375"/>
            </a:xfrm>
            <a:custGeom>
              <a:rect b="b" l="l" r="r" t="t"/>
              <a:pathLst>
                <a:path extrusionOk="0" h="1775" w="48912">
                  <a:moveTo>
                    <a:pt x="501" y="0"/>
                  </a:moveTo>
                  <a:cubicBezTo>
                    <a:pt x="227" y="0"/>
                    <a:pt x="1" y="226"/>
                    <a:pt x="1" y="512"/>
                  </a:cubicBezTo>
                  <a:lnTo>
                    <a:pt x="1" y="1262"/>
                  </a:lnTo>
                  <a:cubicBezTo>
                    <a:pt x="1" y="1548"/>
                    <a:pt x="227" y="1774"/>
                    <a:pt x="501" y="1774"/>
                  </a:cubicBezTo>
                  <a:lnTo>
                    <a:pt x="48411" y="1774"/>
                  </a:lnTo>
                  <a:cubicBezTo>
                    <a:pt x="48685" y="1774"/>
                    <a:pt x="48912" y="1548"/>
                    <a:pt x="48912" y="1262"/>
                  </a:cubicBezTo>
                  <a:lnTo>
                    <a:pt x="48912" y="512"/>
                  </a:lnTo>
                  <a:cubicBezTo>
                    <a:pt x="48912" y="226"/>
                    <a:pt x="48685" y="0"/>
                    <a:pt x="48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1"/>
            <p:cNvSpPr/>
            <p:nvPr/>
          </p:nvSpPr>
          <p:spPr>
            <a:xfrm>
              <a:off x="1411775" y="345125"/>
              <a:ext cx="1182900" cy="6275"/>
            </a:xfrm>
            <a:custGeom>
              <a:rect b="b" l="l" r="r" t="t"/>
              <a:pathLst>
                <a:path extrusionOk="0" h="251" w="47316">
                  <a:moveTo>
                    <a:pt x="489" y="0"/>
                  </a:moveTo>
                  <a:cubicBezTo>
                    <a:pt x="215" y="0"/>
                    <a:pt x="0" y="36"/>
                    <a:pt x="0" y="71"/>
                  </a:cubicBezTo>
                  <a:lnTo>
                    <a:pt x="0" y="179"/>
                  </a:lnTo>
                  <a:cubicBezTo>
                    <a:pt x="0" y="214"/>
                    <a:pt x="215" y="250"/>
                    <a:pt x="489" y="250"/>
                  </a:cubicBezTo>
                  <a:lnTo>
                    <a:pt x="46828" y="250"/>
                  </a:lnTo>
                  <a:cubicBezTo>
                    <a:pt x="47090" y="250"/>
                    <a:pt x="47316" y="214"/>
                    <a:pt x="47316" y="179"/>
                  </a:cubicBezTo>
                  <a:lnTo>
                    <a:pt x="47316" y="71"/>
                  </a:lnTo>
                  <a:cubicBezTo>
                    <a:pt x="47316" y="36"/>
                    <a:pt x="47090" y="0"/>
                    <a:pt x="46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1"/>
            <p:cNvSpPr/>
            <p:nvPr/>
          </p:nvSpPr>
          <p:spPr>
            <a:xfrm>
              <a:off x="1379025" y="304025"/>
              <a:ext cx="32775" cy="88450"/>
            </a:xfrm>
            <a:custGeom>
              <a:rect b="b" l="l" r="r" t="t"/>
              <a:pathLst>
                <a:path extrusionOk="0" h="3538" w="1311"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3037"/>
                  </a:lnTo>
                  <a:cubicBezTo>
                    <a:pt x="1" y="3311"/>
                    <a:pt x="227" y="3537"/>
                    <a:pt x="513" y="3537"/>
                  </a:cubicBezTo>
                  <a:lnTo>
                    <a:pt x="810" y="3537"/>
                  </a:lnTo>
                  <a:cubicBezTo>
                    <a:pt x="1084" y="3537"/>
                    <a:pt x="1310" y="3311"/>
                    <a:pt x="1310" y="3037"/>
                  </a:cubicBezTo>
                  <a:lnTo>
                    <a:pt x="1310" y="501"/>
                  </a:lnTo>
                  <a:cubicBezTo>
                    <a:pt x="1310" y="227"/>
                    <a:pt x="1084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1"/>
            <p:cNvSpPr/>
            <p:nvPr/>
          </p:nvSpPr>
          <p:spPr>
            <a:xfrm>
              <a:off x="1387650" y="322800"/>
              <a:ext cx="16400" cy="12825"/>
            </a:xfrm>
            <a:custGeom>
              <a:rect b="b" l="l" r="r" t="t"/>
              <a:pathLst>
                <a:path extrusionOk="0" h="513" w="656">
                  <a:moveTo>
                    <a:pt x="334" y="0"/>
                  </a:moveTo>
                  <a:cubicBezTo>
                    <a:pt x="1" y="0"/>
                    <a:pt x="1" y="512"/>
                    <a:pt x="334" y="512"/>
                  </a:cubicBezTo>
                  <a:cubicBezTo>
                    <a:pt x="656" y="512"/>
                    <a:pt x="656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1"/>
            <p:cNvSpPr/>
            <p:nvPr/>
          </p:nvSpPr>
          <p:spPr>
            <a:xfrm>
              <a:off x="1387650" y="360900"/>
              <a:ext cx="16400" cy="12525"/>
            </a:xfrm>
            <a:custGeom>
              <a:rect b="b" l="l" r="r" t="t"/>
              <a:pathLst>
                <a:path extrusionOk="0" h="501" w="656">
                  <a:moveTo>
                    <a:pt x="334" y="0"/>
                  </a:moveTo>
                  <a:cubicBezTo>
                    <a:pt x="1" y="0"/>
                    <a:pt x="1" y="500"/>
                    <a:pt x="334" y="500"/>
                  </a:cubicBezTo>
                  <a:cubicBezTo>
                    <a:pt x="656" y="500"/>
                    <a:pt x="656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1"/>
            <p:cNvSpPr/>
            <p:nvPr/>
          </p:nvSpPr>
          <p:spPr>
            <a:xfrm>
              <a:off x="1547800" y="304025"/>
              <a:ext cx="88425" cy="88450"/>
            </a:xfrm>
            <a:custGeom>
              <a:rect b="b" l="l" r="r" t="t"/>
              <a:pathLst>
                <a:path extrusionOk="0" h="3538" w="3537">
                  <a:moveTo>
                    <a:pt x="1775" y="1"/>
                  </a:moveTo>
                  <a:cubicBezTo>
                    <a:pt x="786" y="1"/>
                    <a:pt x="1" y="787"/>
                    <a:pt x="1" y="1763"/>
                  </a:cubicBezTo>
                  <a:cubicBezTo>
                    <a:pt x="1" y="2751"/>
                    <a:pt x="786" y="3537"/>
                    <a:pt x="1775" y="3537"/>
                  </a:cubicBezTo>
                  <a:cubicBezTo>
                    <a:pt x="2751" y="3537"/>
                    <a:pt x="3537" y="2751"/>
                    <a:pt x="3537" y="1763"/>
                  </a:cubicBezTo>
                  <a:cubicBezTo>
                    <a:pt x="3537" y="787"/>
                    <a:pt x="2751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1"/>
            <p:cNvSpPr/>
            <p:nvPr/>
          </p:nvSpPr>
          <p:spPr>
            <a:xfrm>
              <a:off x="1566850" y="323075"/>
              <a:ext cx="50325" cy="50350"/>
            </a:xfrm>
            <a:custGeom>
              <a:rect b="b" l="l" r="r" t="t"/>
              <a:pathLst>
                <a:path extrusionOk="0" h="2014" w="2013">
                  <a:moveTo>
                    <a:pt x="1013" y="1"/>
                  </a:moveTo>
                  <a:cubicBezTo>
                    <a:pt x="453" y="1"/>
                    <a:pt x="1" y="453"/>
                    <a:pt x="1" y="1001"/>
                  </a:cubicBezTo>
                  <a:cubicBezTo>
                    <a:pt x="1" y="1561"/>
                    <a:pt x="453" y="2013"/>
                    <a:pt x="1013" y="2013"/>
                  </a:cubicBezTo>
                  <a:cubicBezTo>
                    <a:pt x="1560" y="2013"/>
                    <a:pt x="2013" y="1561"/>
                    <a:pt x="2013" y="1001"/>
                  </a:cubicBezTo>
                  <a:cubicBezTo>
                    <a:pt x="2013" y="453"/>
                    <a:pt x="1560" y="1"/>
                    <a:pt x="1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1"/>
            <p:cNvSpPr/>
            <p:nvPr/>
          </p:nvSpPr>
          <p:spPr>
            <a:xfrm>
              <a:off x="2547025" y="304025"/>
              <a:ext cx="88725" cy="88450"/>
            </a:xfrm>
            <a:custGeom>
              <a:rect b="b" l="l" r="r" t="t"/>
              <a:pathLst>
                <a:path extrusionOk="0" h="3538" w="3549">
                  <a:moveTo>
                    <a:pt x="1775" y="1"/>
                  </a:moveTo>
                  <a:cubicBezTo>
                    <a:pt x="799" y="1"/>
                    <a:pt x="1" y="787"/>
                    <a:pt x="1" y="1763"/>
                  </a:cubicBezTo>
                  <a:cubicBezTo>
                    <a:pt x="1" y="2751"/>
                    <a:pt x="799" y="3537"/>
                    <a:pt x="1775" y="3537"/>
                  </a:cubicBezTo>
                  <a:cubicBezTo>
                    <a:pt x="2751" y="3537"/>
                    <a:pt x="3549" y="2751"/>
                    <a:pt x="3549" y="1763"/>
                  </a:cubicBezTo>
                  <a:cubicBezTo>
                    <a:pt x="3549" y="787"/>
                    <a:pt x="2751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1"/>
            <p:cNvSpPr/>
            <p:nvPr/>
          </p:nvSpPr>
          <p:spPr>
            <a:xfrm>
              <a:off x="2566075" y="323075"/>
              <a:ext cx="50625" cy="50350"/>
            </a:xfrm>
            <a:custGeom>
              <a:rect b="b" l="l" r="r" t="t"/>
              <a:pathLst>
                <a:path extrusionOk="0" h="2014" w="2025">
                  <a:moveTo>
                    <a:pt x="1013" y="1"/>
                  </a:moveTo>
                  <a:cubicBezTo>
                    <a:pt x="453" y="1"/>
                    <a:pt x="1" y="453"/>
                    <a:pt x="1" y="1001"/>
                  </a:cubicBezTo>
                  <a:cubicBezTo>
                    <a:pt x="1" y="1561"/>
                    <a:pt x="453" y="2013"/>
                    <a:pt x="1013" y="2013"/>
                  </a:cubicBezTo>
                  <a:cubicBezTo>
                    <a:pt x="1572" y="2013"/>
                    <a:pt x="2025" y="1561"/>
                    <a:pt x="2025" y="1001"/>
                  </a:cubicBezTo>
                  <a:cubicBezTo>
                    <a:pt x="2025" y="453"/>
                    <a:pt x="1572" y="1"/>
                    <a:pt x="1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9" name="Google Shape;1469;p51"/>
          <p:cNvSpPr txBox="1"/>
          <p:nvPr>
            <p:ph type="title"/>
          </p:nvPr>
        </p:nvSpPr>
        <p:spPr>
          <a:xfrm>
            <a:off x="709350" y="537550"/>
            <a:ext cx="7725300" cy="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Materials used:</a:t>
            </a:r>
            <a:endParaRPr/>
          </a:p>
        </p:txBody>
      </p:sp>
      <p:sp>
        <p:nvSpPr>
          <p:cNvPr id="1470" name="Google Shape;1470;p51"/>
          <p:cNvSpPr txBox="1"/>
          <p:nvPr>
            <p:ph idx="1" type="body"/>
          </p:nvPr>
        </p:nvSpPr>
        <p:spPr>
          <a:xfrm>
            <a:off x="499255" y="1138350"/>
            <a:ext cx="2754900" cy="33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SzPts val="3100"/>
              <a:buChar char="★"/>
            </a:pPr>
            <a:r>
              <a:rPr lang="en" sz="3100"/>
              <a:t>Breadboard</a:t>
            </a:r>
            <a:endParaRPr sz="3100"/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SzPts val="3100"/>
              <a:buChar char="★"/>
            </a:pPr>
            <a:r>
              <a:rPr lang="en" sz="3100"/>
              <a:t>Arduino Uno</a:t>
            </a:r>
            <a:endParaRPr sz="3100"/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SzPts val="3100"/>
              <a:buChar char="★"/>
            </a:pPr>
            <a:r>
              <a:rPr lang="en" sz="3100"/>
              <a:t>IMU</a:t>
            </a:r>
            <a:endParaRPr sz="3100"/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SzPts val="3100"/>
              <a:buChar char="★"/>
            </a:pPr>
            <a:r>
              <a:rPr lang="en" sz="3100"/>
              <a:t>LCD</a:t>
            </a:r>
            <a:endParaRPr sz="3100"/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SzPts val="3100"/>
              <a:buChar char="★"/>
            </a:pPr>
            <a:r>
              <a:rPr lang="en" sz="3100"/>
              <a:t>PIR Motion Sensor 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</p:txBody>
      </p:sp>
      <p:sp>
        <p:nvSpPr>
          <p:cNvPr id="1471" name="Google Shape;1471;p51"/>
          <p:cNvSpPr txBox="1"/>
          <p:nvPr/>
        </p:nvSpPr>
        <p:spPr>
          <a:xfrm>
            <a:off x="3597775" y="1104350"/>
            <a:ext cx="3129300" cy="3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rlow"/>
              <a:buChar char="★"/>
            </a:pPr>
            <a:r>
              <a:rPr lang="en" sz="29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Xbee Bluetooth Sensor</a:t>
            </a:r>
            <a:endParaRPr sz="29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rlow"/>
              <a:buChar char="★"/>
            </a:pPr>
            <a:r>
              <a:rPr lang="en" sz="29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Number Pad</a:t>
            </a:r>
            <a:endParaRPr sz="29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rlow"/>
              <a:buChar char="★"/>
            </a:pPr>
            <a:r>
              <a:rPr lang="en" sz="29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 3D Prints</a:t>
            </a:r>
            <a:endParaRPr sz="29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rlow"/>
              <a:buChar char="★"/>
            </a:pPr>
            <a:r>
              <a:rPr lang="en" sz="29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3 MG90S Servos</a:t>
            </a:r>
            <a:endParaRPr sz="29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rlow"/>
              <a:buChar char="★"/>
            </a:pPr>
            <a:r>
              <a:rPr lang="en" sz="29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 SG90 Servo</a:t>
            </a:r>
            <a:endParaRPr sz="29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rlow"/>
              <a:buChar char="★"/>
            </a:pPr>
            <a:r>
              <a:rPr lang="en" sz="29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Wires</a:t>
            </a:r>
            <a:endParaRPr sz="29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52"/>
          <p:cNvSpPr txBox="1"/>
          <p:nvPr>
            <p:ph type="title"/>
          </p:nvPr>
        </p:nvSpPr>
        <p:spPr>
          <a:xfrm>
            <a:off x="917008" y="307350"/>
            <a:ext cx="6537600" cy="4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ARDUINO SIDE (LAYOUT):</a:t>
            </a:r>
            <a:endParaRPr sz="3600">
              <a:solidFill>
                <a:schemeClr val="lt2"/>
              </a:solidFill>
            </a:endParaRPr>
          </a:p>
        </p:txBody>
      </p:sp>
      <p:pic>
        <p:nvPicPr>
          <p:cNvPr id="1477" name="Google Shape;1477;p52" title="IMG_0451.HEIC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125" y="1462650"/>
            <a:ext cx="4039352" cy="302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8" name="Google Shape;1478;p52" title="IMG_0453.HEIC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4775" y="1089249"/>
            <a:ext cx="3717852" cy="278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53"/>
          <p:cNvSpPr txBox="1"/>
          <p:nvPr>
            <p:ph type="title"/>
          </p:nvPr>
        </p:nvSpPr>
        <p:spPr>
          <a:xfrm>
            <a:off x="315450" y="359500"/>
            <a:ext cx="54210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Challenges ENcountered:</a:t>
            </a:r>
            <a:endParaRPr sz="4100"/>
          </a:p>
        </p:txBody>
      </p:sp>
      <p:sp>
        <p:nvSpPr>
          <p:cNvPr id="1484" name="Google Shape;1484;p53"/>
          <p:cNvSpPr txBox="1"/>
          <p:nvPr>
            <p:ph idx="1" type="subTitle"/>
          </p:nvPr>
        </p:nvSpPr>
        <p:spPr>
          <a:xfrm>
            <a:off x="700000" y="1226200"/>
            <a:ext cx="6590100" cy="35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★"/>
            </a:pPr>
            <a:r>
              <a:rPr lang="en" sz="2700"/>
              <a:t>Rotation data difficulty</a:t>
            </a:r>
            <a:endParaRPr sz="27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★"/>
            </a:pPr>
            <a:r>
              <a:rPr lang="en" sz="2700"/>
              <a:t>Difficulty sending IMU data to the Arduino</a:t>
            </a:r>
            <a:endParaRPr sz="27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★"/>
            </a:pPr>
            <a:r>
              <a:rPr lang="en" sz="2700"/>
              <a:t>Wiring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★"/>
            </a:pPr>
            <a:r>
              <a:rPr lang="en" sz="2700"/>
              <a:t>Difficulties with Bluetooth Connectivity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★"/>
            </a:pPr>
            <a:r>
              <a:rPr lang="en" sz="2700"/>
              <a:t>Initially tried 9V battery as power source and temporarily burned the LCD screen</a:t>
            </a:r>
            <a:endParaRPr sz="2700"/>
          </a:p>
        </p:txBody>
      </p:sp>
      <p:grpSp>
        <p:nvGrpSpPr>
          <p:cNvPr id="1485" name="Google Shape;1485;p53"/>
          <p:cNvGrpSpPr/>
          <p:nvPr/>
        </p:nvGrpSpPr>
        <p:grpSpPr>
          <a:xfrm>
            <a:off x="7655167" y="359507"/>
            <a:ext cx="599026" cy="1103488"/>
            <a:chOff x="1414925" y="1360900"/>
            <a:chExt cx="1503202" cy="2769103"/>
          </a:xfrm>
        </p:grpSpPr>
        <p:sp>
          <p:nvSpPr>
            <p:cNvPr id="1486" name="Google Shape;1486;p53"/>
            <p:cNvSpPr/>
            <p:nvPr/>
          </p:nvSpPr>
          <p:spPr>
            <a:xfrm>
              <a:off x="1414925" y="1360900"/>
              <a:ext cx="1503202" cy="1522045"/>
            </a:xfrm>
            <a:custGeom>
              <a:rect b="b" l="l" r="r" t="t"/>
              <a:pathLst>
                <a:path extrusionOk="0" h="28029" w="27682">
                  <a:moveTo>
                    <a:pt x="13839" y="1"/>
                  </a:moveTo>
                  <a:cubicBezTo>
                    <a:pt x="6194" y="1"/>
                    <a:pt x="0" y="7595"/>
                    <a:pt x="0" y="16964"/>
                  </a:cubicBezTo>
                  <a:cubicBezTo>
                    <a:pt x="0" y="21194"/>
                    <a:pt x="1275" y="25057"/>
                    <a:pt x="3369" y="28028"/>
                  </a:cubicBezTo>
                  <a:cubicBezTo>
                    <a:pt x="3792" y="27310"/>
                    <a:pt x="4568" y="26816"/>
                    <a:pt x="5460" y="26816"/>
                  </a:cubicBezTo>
                  <a:lnTo>
                    <a:pt x="5566" y="26816"/>
                  </a:lnTo>
                  <a:cubicBezTo>
                    <a:pt x="5531" y="26510"/>
                    <a:pt x="5505" y="26199"/>
                    <a:pt x="5505" y="25883"/>
                  </a:cubicBezTo>
                  <a:lnTo>
                    <a:pt x="5505" y="14797"/>
                  </a:lnTo>
                  <a:cubicBezTo>
                    <a:pt x="5505" y="10419"/>
                    <a:pt x="9088" y="6846"/>
                    <a:pt x="13461" y="6846"/>
                  </a:cubicBezTo>
                  <a:lnTo>
                    <a:pt x="14221" y="6846"/>
                  </a:lnTo>
                  <a:cubicBezTo>
                    <a:pt x="18594" y="6846"/>
                    <a:pt x="22172" y="10419"/>
                    <a:pt x="22172" y="14797"/>
                  </a:cubicBezTo>
                  <a:lnTo>
                    <a:pt x="22172" y="25883"/>
                  </a:lnTo>
                  <a:cubicBezTo>
                    <a:pt x="22172" y="26199"/>
                    <a:pt x="22146" y="26510"/>
                    <a:pt x="22111" y="26816"/>
                  </a:cubicBezTo>
                  <a:lnTo>
                    <a:pt x="22218" y="26816"/>
                  </a:lnTo>
                  <a:cubicBezTo>
                    <a:pt x="23110" y="26816"/>
                    <a:pt x="23889" y="27310"/>
                    <a:pt x="24313" y="28028"/>
                  </a:cubicBezTo>
                  <a:cubicBezTo>
                    <a:pt x="26403" y="25057"/>
                    <a:pt x="27681" y="21194"/>
                    <a:pt x="27681" y="16964"/>
                  </a:cubicBezTo>
                  <a:cubicBezTo>
                    <a:pt x="27681" y="7595"/>
                    <a:pt x="21484" y="1"/>
                    <a:pt x="13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3"/>
            <p:cNvSpPr/>
            <p:nvPr/>
          </p:nvSpPr>
          <p:spPr>
            <a:xfrm>
              <a:off x="1713855" y="1732647"/>
              <a:ext cx="905060" cy="1084421"/>
            </a:xfrm>
            <a:custGeom>
              <a:rect b="b" l="l" r="r" t="t"/>
              <a:pathLst>
                <a:path extrusionOk="0" h="19970" w="16667">
                  <a:moveTo>
                    <a:pt x="7956" y="0"/>
                  </a:moveTo>
                  <a:cubicBezTo>
                    <a:pt x="3583" y="0"/>
                    <a:pt x="0" y="3573"/>
                    <a:pt x="0" y="7951"/>
                  </a:cubicBezTo>
                  <a:lnTo>
                    <a:pt x="0" y="19037"/>
                  </a:lnTo>
                  <a:cubicBezTo>
                    <a:pt x="0" y="19353"/>
                    <a:pt x="26" y="19664"/>
                    <a:pt x="61" y="19970"/>
                  </a:cubicBezTo>
                  <a:lnTo>
                    <a:pt x="6754" y="19970"/>
                  </a:lnTo>
                  <a:lnTo>
                    <a:pt x="6754" y="18359"/>
                  </a:lnTo>
                  <a:lnTo>
                    <a:pt x="2997" y="18359"/>
                  </a:lnTo>
                  <a:cubicBezTo>
                    <a:pt x="2294" y="18359"/>
                    <a:pt x="1728" y="17794"/>
                    <a:pt x="1728" y="17090"/>
                  </a:cubicBezTo>
                  <a:lnTo>
                    <a:pt x="1728" y="16973"/>
                  </a:lnTo>
                  <a:cubicBezTo>
                    <a:pt x="1728" y="16274"/>
                    <a:pt x="2294" y="15703"/>
                    <a:pt x="2997" y="15703"/>
                  </a:cubicBezTo>
                  <a:lnTo>
                    <a:pt x="6754" y="15703"/>
                  </a:lnTo>
                  <a:lnTo>
                    <a:pt x="6754" y="14087"/>
                  </a:lnTo>
                  <a:lnTo>
                    <a:pt x="3410" y="14087"/>
                  </a:lnTo>
                  <a:cubicBezTo>
                    <a:pt x="2712" y="14087"/>
                    <a:pt x="2141" y="13522"/>
                    <a:pt x="2141" y="12824"/>
                  </a:cubicBezTo>
                  <a:lnTo>
                    <a:pt x="2141" y="12701"/>
                  </a:lnTo>
                  <a:cubicBezTo>
                    <a:pt x="2141" y="12003"/>
                    <a:pt x="2712" y="11433"/>
                    <a:pt x="3410" y="11433"/>
                  </a:cubicBezTo>
                  <a:lnTo>
                    <a:pt x="6754" y="11433"/>
                  </a:lnTo>
                  <a:lnTo>
                    <a:pt x="6754" y="9822"/>
                  </a:lnTo>
                  <a:lnTo>
                    <a:pt x="3981" y="9822"/>
                  </a:lnTo>
                  <a:cubicBezTo>
                    <a:pt x="3288" y="9822"/>
                    <a:pt x="2717" y="9246"/>
                    <a:pt x="2717" y="8552"/>
                  </a:cubicBezTo>
                  <a:lnTo>
                    <a:pt x="2717" y="8430"/>
                  </a:lnTo>
                  <a:cubicBezTo>
                    <a:pt x="2717" y="7737"/>
                    <a:pt x="3288" y="7161"/>
                    <a:pt x="3981" y="7161"/>
                  </a:cubicBezTo>
                  <a:lnTo>
                    <a:pt x="6754" y="7161"/>
                  </a:lnTo>
                  <a:lnTo>
                    <a:pt x="6754" y="5550"/>
                  </a:lnTo>
                  <a:lnTo>
                    <a:pt x="5199" y="5550"/>
                  </a:lnTo>
                  <a:cubicBezTo>
                    <a:pt x="4500" y="5550"/>
                    <a:pt x="3930" y="4980"/>
                    <a:pt x="3930" y="4282"/>
                  </a:cubicBezTo>
                  <a:lnTo>
                    <a:pt x="3930" y="4159"/>
                  </a:lnTo>
                  <a:cubicBezTo>
                    <a:pt x="3930" y="3466"/>
                    <a:pt x="4500" y="2894"/>
                    <a:pt x="5199" y="2894"/>
                  </a:cubicBezTo>
                  <a:lnTo>
                    <a:pt x="11341" y="2894"/>
                  </a:lnTo>
                  <a:cubicBezTo>
                    <a:pt x="12034" y="2894"/>
                    <a:pt x="12611" y="3466"/>
                    <a:pt x="12611" y="4159"/>
                  </a:cubicBezTo>
                  <a:lnTo>
                    <a:pt x="12611" y="4282"/>
                  </a:lnTo>
                  <a:cubicBezTo>
                    <a:pt x="12611" y="4980"/>
                    <a:pt x="12034" y="5550"/>
                    <a:pt x="11341" y="5550"/>
                  </a:cubicBezTo>
                  <a:lnTo>
                    <a:pt x="9786" y="5550"/>
                  </a:lnTo>
                  <a:lnTo>
                    <a:pt x="9786" y="7161"/>
                  </a:lnTo>
                  <a:lnTo>
                    <a:pt x="12554" y="7161"/>
                  </a:lnTo>
                  <a:cubicBezTo>
                    <a:pt x="13253" y="7161"/>
                    <a:pt x="13823" y="7737"/>
                    <a:pt x="13823" y="8430"/>
                  </a:cubicBezTo>
                  <a:lnTo>
                    <a:pt x="13823" y="8552"/>
                  </a:lnTo>
                  <a:cubicBezTo>
                    <a:pt x="13823" y="9246"/>
                    <a:pt x="13253" y="9822"/>
                    <a:pt x="12554" y="9822"/>
                  </a:cubicBezTo>
                  <a:lnTo>
                    <a:pt x="9786" y="9822"/>
                  </a:lnTo>
                  <a:lnTo>
                    <a:pt x="9786" y="11433"/>
                  </a:lnTo>
                  <a:lnTo>
                    <a:pt x="13130" y="11433"/>
                  </a:lnTo>
                  <a:cubicBezTo>
                    <a:pt x="13828" y="11433"/>
                    <a:pt x="14399" y="12003"/>
                    <a:pt x="14399" y="12701"/>
                  </a:cubicBezTo>
                  <a:lnTo>
                    <a:pt x="14399" y="12824"/>
                  </a:lnTo>
                  <a:cubicBezTo>
                    <a:pt x="14399" y="13522"/>
                    <a:pt x="13828" y="14087"/>
                    <a:pt x="13130" y="14087"/>
                  </a:cubicBezTo>
                  <a:lnTo>
                    <a:pt x="9786" y="14087"/>
                  </a:lnTo>
                  <a:lnTo>
                    <a:pt x="9786" y="15703"/>
                  </a:lnTo>
                  <a:lnTo>
                    <a:pt x="13543" y="15703"/>
                  </a:lnTo>
                  <a:cubicBezTo>
                    <a:pt x="14241" y="15703"/>
                    <a:pt x="14812" y="16274"/>
                    <a:pt x="14812" y="16973"/>
                  </a:cubicBezTo>
                  <a:lnTo>
                    <a:pt x="14812" y="17090"/>
                  </a:lnTo>
                  <a:cubicBezTo>
                    <a:pt x="14812" y="17794"/>
                    <a:pt x="14241" y="18359"/>
                    <a:pt x="13543" y="18359"/>
                  </a:cubicBezTo>
                  <a:lnTo>
                    <a:pt x="9786" y="18359"/>
                  </a:lnTo>
                  <a:lnTo>
                    <a:pt x="9786" y="19970"/>
                  </a:lnTo>
                  <a:lnTo>
                    <a:pt x="16606" y="19970"/>
                  </a:lnTo>
                  <a:cubicBezTo>
                    <a:pt x="16641" y="19664"/>
                    <a:pt x="16667" y="19353"/>
                    <a:pt x="16667" y="19037"/>
                  </a:cubicBezTo>
                  <a:lnTo>
                    <a:pt x="16667" y="7951"/>
                  </a:lnTo>
                  <a:cubicBezTo>
                    <a:pt x="16667" y="3573"/>
                    <a:pt x="13089" y="0"/>
                    <a:pt x="8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3"/>
            <p:cNvSpPr/>
            <p:nvPr/>
          </p:nvSpPr>
          <p:spPr>
            <a:xfrm>
              <a:off x="2080553" y="2729513"/>
              <a:ext cx="164754" cy="87536"/>
            </a:xfrm>
            <a:custGeom>
              <a:rect b="b" l="l" r="r" t="t"/>
              <a:pathLst>
                <a:path extrusionOk="0" h="1612" w="3034">
                  <a:moveTo>
                    <a:pt x="1" y="1"/>
                  </a:moveTo>
                  <a:lnTo>
                    <a:pt x="1" y="1612"/>
                  </a:lnTo>
                  <a:lnTo>
                    <a:pt x="3033" y="1612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3"/>
            <p:cNvSpPr/>
            <p:nvPr/>
          </p:nvSpPr>
          <p:spPr>
            <a:xfrm>
              <a:off x="2080553" y="2034020"/>
              <a:ext cx="164754" cy="87536"/>
            </a:xfrm>
            <a:custGeom>
              <a:rect b="b" l="l" r="r" t="t"/>
              <a:pathLst>
                <a:path extrusionOk="0" h="1612" w="3034">
                  <a:moveTo>
                    <a:pt x="1" y="0"/>
                  </a:moveTo>
                  <a:lnTo>
                    <a:pt x="1" y="1611"/>
                  </a:lnTo>
                  <a:lnTo>
                    <a:pt x="3033" y="1611"/>
                  </a:lnTo>
                  <a:lnTo>
                    <a:pt x="30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3"/>
            <p:cNvSpPr/>
            <p:nvPr/>
          </p:nvSpPr>
          <p:spPr>
            <a:xfrm>
              <a:off x="2080553" y="2265941"/>
              <a:ext cx="164754" cy="87536"/>
            </a:xfrm>
            <a:custGeom>
              <a:rect b="b" l="l" r="r" t="t"/>
              <a:pathLst>
                <a:path extrusionOk="0" h="1612" w="3034">
                  <a:moveTo>
                    <a:pt x="1" y="1"/>
                  </a:moveTo>
                  <a:lnTo>
                    <a:pt x="1" y="1612"/>
                  </a:lnTo>
                  <a:lnTo>
                    <a:pt x="3033" y="1612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3"/>
            <p:cNvSpPr/>
            <p:nvPr/>
          </p:nvSpPr>
          <p:spPr>
            <a:xfrm>
              <a:off x="2080553" y="2497591"/>
              <a:ext cx="164754" cy="87807"/>
            </a:xfrm>
            <a:custGeom>
              <a:rect b="b" l="l" r="r" t="t"/>
              <a:pathLst>
                <a:path extrusionOk="0" h="1617" w="3034">
                  <a:moveTo>
                    <a:pt x="1" y="0"/>
                  </a:moveTo>
                  <a:lnTo>
                    <a:pt x="1" y="1616"/>
                  </a:lnTo>
                  <a:lnTo>
                    <a:pt x="3033" y="1616"/>
                  </a:lnTo>
                  <a:lnTo>
                    <a:pt x="30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3"/>
            <p:cNvSpPr/>
            <p:nvPr/>
          </p:nvSpPr>
          <p:spPr>
            <a:xfrm>
              <a:off x="1930572" y="3680547"/>
              <a:ext cx="464449" cy="80042"/>
            </a:xfrm>
            <a:custGeom>
              <a:rect b="b" l="l" r="r" t="t"/>
              <a:pathLst>
                <a:path extrusionOk="0" h="1474" w="8553">
                  <a:moveTo>
                    <a:pt x="1" y="0"/>
                  </a:moveTo>
                  <a:lnTo>
                    <a:pt x="1" y="1473"/>
                  </a:lnTo>
                  <a:lnTo>
                    <a:pt x="8552" y="1473"/>
                  </a:lnTo>
                  <a:lnTo>
                    <a:pt x="85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3"/>
            <p:cNvSpPr/>
            <p:nvPr/>
          </p:nvSpPr>
          <p:spPr>
            <a:xfrm>
              <a:off x="1930572" y="3288383"/>
              <a:ext cx="464449" cy="123973"/>
            </a:xfrm>
            <a:custGeom>
              <a:rect b="b" l="l" r="r" t="t"/>
              <a:pathLst>
                <a:path extrusionOk="0" h="2283" w="8553">
                  <a:moveTo>
                    <a:pt x="5" y="0"/>
                  </a:moveTo>
                  <a:cubicBezTo>
                    <a:pt x="1" y="5"/>
                    <a:pt x="1" y="15"/>
                    <a:pt x="1" y="15"/>
                  </a:cubicBezTo>
                  <a:lnTo>
                    <a:pt x="1" y="2283"/>
                  </a:lnTo>
                  <a:lnTo>
                    <a:pt x="8552" y="2283"/>
                  </a:lnTo>
                  <a:lnTo>
                    <a:pt x="85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3"/>
            <p:cNvSpPr/>
            <p:nvPr/>
          </p:nvSpPr>
          <p:spPr>
            <a:xfrm>
              <a:off x="1930572" y="3964489"/>
              <a:ext cx="464449" cy="165514"/>
            </a:xfrm>
            <a:custGeom>
              <a:rect b="b" l="l" r="r" t="t"/>
              <a:pathLst>
                <a:path extrusionOk="0" h="3048" w="8553">
                  <a:moveTo>
                    <a:pt x="1" y="1"/>
                  </a:moveTo>
                  <a:lnTo>
                    <a:pt x="1" y="387"/>
                  </a:lnTo>
                  <a:cubicBezTo>
                    <a:pt x="1" y="1855"/>
                    <a:pt x="1198" y="3048"/>
                    <a:pt x="2666" y="3048"/>
                  </a:cubicBezTo>
                  <a:lnTo>
                    <a:pt x="5892" y="3048"/>
                  </a:lnTo>
                  <a:cubicBezTo>
                    <a:pt x="7360" y="3048"/>
                    <a:pt x="8552" y="1855"/>
                    <a:pt x="8552" y="387"/>
                  </a:cubicBezTo>
                  <a:lnTo>
                    <a:pt x="8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3"/>
            <p:cNvSpPr/>
            <p:nvPr/>
          </p:nvSpPr>
          <p:spPr>
            <a:xfrm>
              <a:off x="1807688" y="2585342"/>
              <a:ext cx="710548" cy="144227"/>
            </a:xfrm>
            <a:custGeom>
              <a:rect b="b" l="l" r="r" t="t"/>
              <a:pathLst>
                <a:path extrusionOk="0" h="2656" w="13085">
                  <a:moveTo>
                    <a:pt x="1269" y="0"/>
                  </a:moveTo>
                  <a:cubicBezTo>
                    <a:pt x="566" y="0"/>
                    <a:pt x="0" y="571"/>
                    <a:pt x="0" y="1270"/>
                  </a:cubicBezTo>
                  <a:lnTo>
                    <a:pt x="0" y="1387"/>
                  </a:lnTo>
                  <a:cubicBezTo>
                    <a:pt x="0" y="2091"/>
                    <a:pt x="566" y="2656"/>
                    <a:pt x="1269" y="2656"/>
                  </a:cubicBezTo>
                  <a:lnTo>
                    <a:pt x="11815" y="2656"/>
                  </a:lnTo>
                  <a:cubicBezTo>
                    <a:pt x="12513" y="2656"/>
                    <a:pt x="13084" y="2091"/>
                    <a:pt x="13084" y="1387"/>
                  </a:cubicBezTo>
                  <a:lnTo>
                    <a:pt x="13084" y="1270"/>
                  </a:lnTo>
                  <a:cubicBezTo>
                    <a:pt x="13084" y="571"/>
                    <a:pt x="12513" y="0"/>
                    <a:pt x="118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3"/>
            <p:cNvSpPr/>
            <p:nvPr/>
          </p:nvSpPr>
          <p:spPr>
            <a:xfrm>
              <a:off x="1502133" y="3412298"/>
              <a:ext cx="1321343" cy="268309"/>
            </a:xfrm>
            <a:custGeom>
              <a:rect b="b" l="l" r="r" t="t"/>
              <a:pathLst>
                <a:path extrusionOk="0" h="4941" w="24333">
                  <a:moveTo>
                    <a:pt x="2478" y="1"/>
                  </a:moveTo>
                  <a:cubicBezTo>
                    <a:pt x="1116" y="1"/>
                    <a:pt x="1" y="1113"/>
                    <a:pt x="1" y="2473"/>
                  </a:cubicBezTo>
                  <a:cubicBezTo>
                    <a:pt x="1" y="3828"/>
                    <a:pt x="1116" y="4940"/>
                    <a:pt x="2478" y="4940"/>
                  </a:cubicBezTo>
                  <a:lnTo>
                    <a:pt x="21866" y="4940"/>
                  </a:lnTo>
                  <a:cubicBezTo>
                    <a:pt x="23222" y="4940"/>
                    <a:pt x="24332" y="3828"/>
                    <a:pt x="24332" y="2473"/>
                  </a:cubicBezTo>
                  <a:cubicBezTo>
                    <a:pt x="24332" y="1113"/>
                    <a:pt x="23222" y="1"/>
                    <a:pt x="218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3"/>
            <p:cNvSpPr/>
            <p:nvPr/>
          </p:nvSpPr>
          <p:spPr>
            <a:xfrm>
              <a:off x="1750943" y="3760533"/>
              <a:ext cx="824040" cy="204014"/>
            </a:xfrm>
            <a:custGeom>
              <a:rect b="b" l="l" r="r" t="t"/>
              <a:pathLst>
                <a:path extrusionOk="0" h="3757" w="15175">
                  <a:moveTo>
                    <a:pt x="1707" y="0"/>
                  </a:moveTo>
                  <a:cubicBezTo>
                    <a:pt x="765" y="0"/>
                    <a:pt x="1" y="765"/>
                    <a:pt x="1" y="1708"/>
                  </a:cubicBezTo>
                  <a:lnTo>
                    <a:pt x="1" y="2044"/>
                  </a:lnTo>
                  <a:cubicBezTo>
                    <a:pt x="1" y="2987"/>
                    <a:pt x="765" y="3757"/>
                    <a:pt x="1707" y="3757"/>
                  </a:cubicBezTo>
                  <a:lnTo>
                    <a:pt x="13462" y="3757"/>
                  </a:lnTo>
                  <a:cubicBezTo>
                    <a:pt x="14405" y="3757"/>
                    <a:pt x="15174" y="2987"/>
                    <a:pt x="15174" y="2044"/>
                  </a:cubicBezTo>
                  <a:lnTo>
                    <a:pt x="15174" y="1708"/>
                  </a:lnTo>
                  <a:cubicBezTo>
                    <a:pt x="15174" y="765"/>
                    <a:pt x="14405" y="0"/>
                    <a:pt x="13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3"/>
            <p:cNvSpPr/>
            <p:nvPr/>
          </p:nvSpPr>
          <p:spPr>
            <a:xfrm>
              <a:off x="1830060" y="2353421"/>
              <a:ext cx="665694" cy="144227"/>
            </a:xfrm>
            <a:custGeom>
              <a:rect b="b" l="l" r="r" t="t"/>
              <a:pathLst>
                <a:path extrusionOk="0" h="2656" w="12259">
                  <a:moveTo>
                    <a:pt x="1270" y="1"/>
                  </a:moveTo>
                  <a:cubicBezTo>
                    <a:pt x="572" y="1"/>
                    <a:pt x="1" y="571"/>
                    <a:pt x="1" y="1269"/>
                  </a:cubicBezTo>
                  <a:lnTo>
                    <a:pt x="1" y="1392"/>
                  </a:lnTo>
                  <a:cubicBezTo>
                    <a:pt x="1" y="2090"/>
                    <a:pt x="572" y="2655"/>
                    <a:pt x="1270" y="2655"/>
                  </a:cubicBezTo>
                  <a:lnTo>
                    <a:pt x="10990" y="2655"/>
                  </a:lnTo>
                  <a:cubicBezTo>
                    <a:pt x="11688" y="2655"/>
                    <a:pt x="12259" y="2090"/>
                    <a:pt x="12259" y="1392"/>
                  </a:cubicBezTo>
                  <a:lnTo>
                    <a:pt x="12259" y="1269"/>
                  </a:lnTo>
                  <a:cubicBezTo>
                    <a:pt x="12259" y="571"/>
                    <a:pt x="11688" y="1"/>
                    <a:pt x="109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3"/>
            <p:cNvSpPr/>
            <p:nvPr/>
          </p:nvSpPr>
          <p:spPr>
            <a:xfrm>
              <a:off x="1861338" y="2121500"/>
              <a:ext cx="603138" cy="144499"/>
            </a:xfrm>
            <a:custGeom>
              <a:rect b="b" l="l" r="r" t="t"/>
              <a:pathLst>
                <a:path extrusionOk="0" h="2661" w="11107">
                  <a:moveTo>
                    <a:pt x="1265" y="0"/>
                  </a:moveTo>
                  <a:cubicBezTo>
                    <a:pt x="572" y="0"/>
                    <a:pt x="1" y="576"/>
                    <a:pt x="1" y="1269"/>
                  </a:cubicBezTo>
                  <a:lnTo>
                    <a:pt x="1" y="1391"/>
                  </a:lnTo>
                  <a:cubicBezTo>
                    <a:pt x="1" y="2085"/>
                    <a:pt x="572" y="2661"/>
                    <a:pt x="1265" y="2661"/>
                  </a:cubicBezTo>
                  <a:lnTo>
                    <a:pt x="9838" y="2661"/>
                  </a:lnTo>
                  <a:cubicBezTo>
                    <a:pt x="10537" y="2661"/>
                    <a:pt x="11107" y="2085"/>
                    <a:pt x="11107" y="1391"/>
                  </a:cubicBezTo>
                  <a:lnTo>
                    <a:pt x="11107" y="1269"/>
                  </a:lnTo>
                  <a:cubicBezTo>
                    <a:pt x="11107" y="576"/>
                    <a:pt x="10537" y="0"/>
                    <a:pt x="9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3"/>
            <p:cNvSpPr/>
            <p:nvPr/>
          </p:nvSpPr>
          <p:spPr>
            <a:xfrm>
              <a:off x="1927260" y="1889796"/>
              <a:ext cx="471400" cy="144282"/>
            </a:xfrm>
            <a:custGeom>
              <a:rect b="b" l="l" r="r" t="t"/>
              <a:pathLst>
                <a:path extrusionOk="0" h="2657" w="8681">
                  <a:moveTo>
                    <a:pt x="1269" y="0"/>
                  </a:moveTo>
                  <a:cubicBezTo>
                    <a:pt x="570" y="0"/>
                    <a:pt x="0" y="572"/>
                    <a:pt x="0" y="1265"/>
                  </a:cubicBezTo>
                  <a:lnTo>
                    <a:pt x="0" y="1388"/>
                  </a:lnTo>
                  <a:cubicBezTo>
                    <a:pt x="0" y="2086"/>
                    <a:pt x="570" y="2656"/>
                    <a:pt x="1269" y="2656"/>
                  </a:cubicBezTo>
                  <a:lnTo>
                    <a:pt x="7411" y="2656"/>
                  </a:lnTo>
                  <a:cubicBezTo>
                    <a:pt x="8104" y="2656"/>
                    <a:pt x="8681" y="2086"/>
                    <a:pt x="8681" y="1388"/>
                  </a:cubicBezTo>
                  <a:lnTo>
                    <a:pt x="8681" y="1265"/>
                  </a:lnTo>
                  <a:cubicBezTo>
                    <a:pt x="8681" y="572"/>
                    <a:pt x="8104" y="0"/>
                    <a:pt x="7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3"/>
            <p:cNvSpPr/>
            <p:nvPr/>
          </p:nvSpPr>
          <p:spPr>
            <a:xfrm>
              <a:off x="1579296" y="2816992"/>
              <a:ext cx="1174400" cy="471454"/>
            </a:xfrm>
            <a:custGeom>
              <a:rect b="b" l="l" r="r" t="t"/>
              <a:pathLst>
                <a:path extrusionOk="0" h="8682" w="21627">
                  <a:moveTo>
                    <a:pt x="2887" y="1464"/>
                  </a:moveTo>
                  <a:cubicBezTo>
                    <a:pt x="3391" y="1464"/>
                    <a:pt x="3793" y="1871"/>
                    <a:pt x="3793" y="2375"/>
                  </a:cubicBezTo>
                  <a:cubicBezTo>
                    <a:pt x="3793" y="2876"/>
                    <a:pt x="3391" y="3283"/>
                    <a:pt x="2887" y="3283"/>
                  </a:cubicBezTo>
                  <a:cubicBezTo>
                    <a:pt x="2381" y="3283"/>
                    <a:pt x="1974" y="2876"/>
                    <a:pt x="1974" y="2375"/>
                  </a:cubicBezTo>
                  <a:cubicBezTo>
                    <a:pt x="1974" y="1871"/>
                    <a:pt x="2381" y="1464"/>
                    <a:pt x="2887" y="1464"/>
                  </a:cubicBezTo>
                  <a:close/>
                  <a:moveTo>
                    <a:pt x="8269" y="1464"/>
                  </a:moveTo>
                  <a:cubicBezTo>
                    <a:pt x="8768" y="1464"/>
                    <a:pt x="9180" y="1871"/>
                    <a:pt x="9180" y="2375"/>
                  </a:cubicBezTo>
                  <a:cubicBezTo>
                    <a:pt x="9180" y="2876"/>
                    <a:pt x="8768" y="3283"/>
                    <a:pt x="8269" y="3283"/>
                  </a:cubicBezTo>
                  <a:cubicBezTo>
                    <a:pt x="7769" y="3283"/>
                    <a:pt x="7361" y="2876"/>
                    <a:pt x="7361" y="2375"/>
                  </a:cubicBezTo>
                  <a:cubicBezTo>
                    <a:pt x="7361" y="1871"/>
                    <a:pt x="7769" y="1464"/>
                    <a:pt x="8269" y="1464"/>
                  </a:cubicBezTo>
                  <a:close/>
                  <a:moveTo>
                    <a:pt x="13651" y="1464"/>
                  </a:moveTo>
                  <a:cubicBezTo>
                    <a:pt x="14155" y="1464"/>
                    <a:pt x="14563" y="1871"/>
                    <a:pt x="14563" y="2375"/>
                  </a:cubicBezTo>
                  <a:cubicBezTo>
                    <a:pt x="14563" y="2876"/>
                    <a:pt x="14155" y="3283"/>
                    <a:pt x="13651" y="3283"/>
                  </a:cubicBezTo>
                  <a:cubicBezTo>
                    <a:pt x="13151" y="3283"/>
                    <a:pt x="12744" y="2876"/>
                    <a:pt x="12744" y="2375"/>
                  </a:cubicBezTo>
                  <a:cubicBezTo>
                    <a:pt x="12744" y="1871"/>
                    <a:pt x="13151" y="1464"/>
                    <a:pt x="13651" y="1464"/>
                  </a:cubicBezTo>
                  <a:close/>
                  <a:moveTo>
                    <a:pt x="19038" y="1464"/>
                  </a:moveTo>
                  <a:cubicBezTo>
                    <a:pt x="19538" y="1464"/>
                    <a:pt x="19945" y="1871"/>
                    <a:pt x="19945" y="2375"/>
                  </a:cubicBezTo>
                  <a:cubicBezTo>
                    <a:pt x="19945" y="2876"/>
                    <a:pt x="19538" y="3283"/>
                    <a:pt x="19038" y="3283"/>
                  </a:cubicBezTo>
                  <a:cubicBezTo>
                    <a:pt x="18533" y="3283"/>
                    <a:pt x="18126" y="2876"/>
                    <a:pt x="18126" y="2375"/>
                  </a:cubicBezTo>
                  <a:cubicBezTo>
                    <a:pt x="18126" y="1871"/>
                    <a:pt x="18533" y="1464"/>
                    <a:pt x="19038" y="1464"/>
                  </a:cubicBezTo>
                  <a:close/>
                  <a:moveTo>
                    <a:pt x="2433" y="1"/>
                  </a:moveTo>
                  <a:cubicBezTo>
                    <a:pt x="1541" y="1"/>
                    <a:pt x="765" y="495"/>
                    <a:pt x="342" y="1213"/>
                  </a:cubicBezTo>
                  <a:cubicBezTo>
                    <a:pt x="128" y="1575"/>
                    <a:pt x="1" y="1989"/>
                    <a:pt x="1" y="2432"/>
                  </a:cubicBezTo>
                  <a:lnTo>
                    <a:pt x="1" y="6249"/>
                  </a:lnTo>
                  <a:cubicBezTo>
                    <a:pt x="1" y="7585"/>
                    <a:pt x="1092" y="8681"/>
                    <a:pt x="2433" y="8681"/>
                  </a:cubicBezTo>
                  <a:lnTo>
                    <a:pt x="19191" y="8681"/>
                  </a:lnTo>
                  <a:cubicBezTo>
                    <a:pt x="20532" y="8681"/>
                    <a:pt x="21627" y="7585"/>
                    <a:pt x="21627" y="6249"/>
                  </a:cubicBezTo>
                  <a:lnTo>
                    <a:pt x="21627" y="2432"/>
                  </a:lnTo>
                  <a:cubicBezTo>
                    <a:pt x="21627" y="1989"/>
                    <a:pt x="21495" y="1575"/>
                    <a:pt x="21286" y="1213"/>
                  </a:cubicBezTo>
                  <a:cubicBezTo>
                    <a:pt x="20862" y="495"/>
                    <a:pt x="20083" y="1"/>
                    <a:pt x="19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3"/>
            <p:cNvSpPr/>
            <p:nvPr/>
          </p:nvSpPr>
          <p:spPr>
            <a:xfrm>
              <a:off x="1686487" y="2896435"/>
              <a:ext cx="98831" cy="98831"/>
            </a:xfrm>
            <a:custGeom>
              <a:rect b="b" l="l" r="r" t="t"/>
              <a:pathLst>
                <a:path extrusionOk="0" h="1820" w="1820">
                  <a:moveTo>
                    <a:pt x="913" y="1"/>
                  </a:moveTo>
                  <a:cubicBezTo>
                    <a:pt x="407" y="1"/>
                    <a:pt x="0" y="408"/>
                    <a:pt x="0" y="912"/>
                  </a:cubicBezTo>
                  <a:cubicBezTo>
                    <a:pt x="0" y="1413"/>
                    <a:pt x="407" y="1820"/>
                    <a:pt x="913" y="1820"/>
                  </a:cubicBezTo>
                  <a:cubicBezTo>
                    <a:pt x="1412" y="1820"/>
                    <a:pt x="1819" y="1413"/>
                    <a:pt x="1819" y="912"/>
                  </a:cubicBezTo>
                  <a:cubicBezTo>
                    <a:pt x="1819" y="408"/>
                    <a:pt x="1412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3"/>
            <p:cNvSpPr/>
            <p:nvPr/>
          </p:nvSpPr>
          <p:spPr>
            <a:xfrm>
              <a:off x="1979009" y="2896435"/>
              <a:ext cx="98559" cy="98831"/>
            </a:xfrm>
            <a:custGeom>
              <a:rect b="b" l="l" r="r" t="t"/>
              <a:pathLst>
                <a:path extrusionOk="0" h="1820" w="1815">
                  <a:moveTo>
                    <a:pt x="908" y="1"/>
                  </a:moveTo>
                  <a:cubicBezTo>
                    <a:pt x="408" y="1"/>
                    <a:pt x="0" y="408"/>
                    <a:pt x="0" y="912"/>
                  </a:cubicBezTo>
                  <a:cubicBezTo>
                    <a:pt x="0" y="1413"/>
                    <a:pt x="408" y="1820"/>
                    <a:pt x="908" y="1820"/>
                  </a:cubicBezTo>
                  <a:cubicBezTo>
                    <a:pt x="1407" y="1820"/>
                    <a:pt x="1814" y="1413"/>
                    <a:pt x="1814" y="912"/>
                  </a:cubicBezTo>
                  <a:cubicBezTo>
                    <a:pt x="1814" y="408"/>
                    <a:pt x="1407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3"/>
            <p:cNvSpPr/>
            <p:nvPr/>
          </p:nvSpPr>
          <p:spPr>
            <a:xfrm>
              <a:off x="2271260" y="2896435"/>
              <a:ext cx="98831" cy="98831"/>
            </a:xfrm>
            <a:custGeom>
              <a:rect b="b" l="l" r="r" t="t"/>
              <a:pathLst>
                <a:path extrusionOk="0" h="1820" w="1820">
                  <a:moveTo>
                    <a:pt x="908" y="1"/>
                  </a:moveTo>
                  <a:cubicBezTo>
                    <a:pt x="408" y="1"/>
                    <a:pt x="1" y="408"/>
                    <a:pt x="1" y="912"/>
                  </a:cubicBezTo>
                  <a:cubicBezTo>
                    <a:pt x="1" y="1413"/>
                    <a:pt x="408" y="1820"/>
                    <a:pt x="908" y="1820"/>
                  </a:cubicBezTo>
                  <a:cubicBezTo>
                    <a:pt x="1412" y="1820"/>
                    <a:pt x="1820" y="1413"/>
                    <a:pt x="1820" y="912"/>
                  </a:cubicBezTo>
                  <a:cubicBezTo>
                    <a:pt x="1820" y="408"/>
                    <a:pt x="1412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3"/>
            <p:cNvSpPr/>
            <p:nvPr/>
          </p:nvSpPr>
          <p:spPr>
            <a:xfrm>
              <a:off x="2563511" y="2896435"/>
              <a:ext cx="98831" cy="98831"/>
            </a:xfrm>
            <a:custGeom>
              <a:rect b="b" l="l" r="r" t="t"/>
              <a:pathLst>
                <a:path extrusionOk="0" h="1820" w="1820">
                  <a:moveTo>
                    <a:pt x="913" y="1"/>
                  </a:moveTo>
                  <a:cubicBezTo>
                    <a:pt x="408" y="1"/>
                    <a:pt x="1" y="408"/>
                    <a:pt x="1" y="912"/>
                  </a:cubicBezTo>
                  <a:cubicBezTo>
                    <a:pt x="1" y="1413"/>
                    <a:pt x="408" y="1820"/>
                    <a:pt x="913" y="1820"/>
                  </a:cubicBezTo>
                  <a:cubicBezTo>
                    <a:pt x="1413" y="1820"/>
                    <a:pt x="1820" y="1413"/>
                    <a:pt x="1820" y="912"/>
                  </a:cubicBezTo>
                  <a:cubicBezTo>
                    <a:pt x="1820" y="408"/>
                    <a:pt x="14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0" name="Google Shape;151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7802" y="746975"/>
            <a:ext cx="5115276" cy="3649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5" name="Google Shape;1515;p55"/>
          <p:cNvGrpSpPr/>
          <p:nvPr/>
        </p:nvGrpSpPr>
        <p:grpSpPr>
          <a:xfrm rot="5400000">
            <a:off x="293042" y="1038241"/>
            <a:ext cx="1939426" cy="2049018"/>
            <a:chOff x="4366039" y="3724079"/>
            <a:chExt cx="641026" cy="652865"/>
          </a:xfrm>
        </p:grpSpPr>
        <p:sp>
          <p:nvSpPr>
            <p:cNvPr id="1516" name="Google Shape;1516;p55"/>
            <p:cNvSpPr/>
            <p:nvPr/>
          </p:nvSpPr>
          <p:spPr>
            <a:xfrm rot="5400000">
              <a:off x="4400519" y="3769360"/>
              <a:ext cx="570037" cy="559753"/>
            </a:xfrm>
            <a:custGeom>
              <a:rect b="b" l="l" r="r" t="t"/>
              <a:pathLst>
                <a:path extrusionOk="0" h="12955" w="13193">
                  <a:moveTo>
                    <a:pt x="6597" y="918"/>
                  </a:moveTo>
                  <a:cubicBezTo>
                    <a:pt x="9728" y="918"/>
                    <a:pt x="12264" y="3406"/>
                    <a:pt x="12264" y="6478"/>
                  </a:cubicBezTo>
                  <a:cubicBezTo>
                    <a:pt x="12264" y="9550"/>
                    <a:pt x="9728" y="12038"/>
                    <a:pt x="6597" y="12038"/>
                  </a:cubicBezTo>
                  <a:cubicBezTo>
                    <a:pt x="3465" y="12038"/>
                    <a:pt x="941" y="9550"/>
                    <a:pt x="941" y="6478"/>
                  </a:cubicBezTo>
                  <a:cubicBezTo>
                    <a:pt x="941" y="3406"/>
                    <a:pt x="3465" y="918"/>
                    <a:pt x="6597" y="918"/>
                  </a:cubicBezTo>
                  <a:close/>
                  <a:moveTo>
                    <a:pt x="6597" y="1"/>
                  </a:moveTo>
                  <a:cubicBezTo>
                    <a:pt x="2953" y="1"/>
                    <a:pt x="0" y="2894"/>
                    <a:pt x="0" y="6478"/>
                  </a:cubicBezTo>
                  <a:cubicBezTo>
                    <a:pt x="0" y="10050"/>
                    <a:pt x="2953" y="12955"/>
                    <a:pt x="6597" y="12955"/>
                  </a:cubicBezTo>
                  <a:cubicBezTo>
                    <a:pt x="10240" y="12955"/>
                    <a:pt x="13193" y="10050"/>
                    <a:pt x="13193" y="6478"/>
                  </a:cubicBezTo>
                  <a:cubicBezTo>
                    <a:pt x="13193" y="2894"/>
                    <a:pt x="10240" y="1"/>
                    <a:pt x="6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5"/>
            <p:cNvSpPr/>
            <p:nvPr/>
          </p:nvSpPr>
          <p:spPr>
            <a:xfrm rot="5400000">
              <a:off x="4597523" y="3962778"/>
              <a:ext cx="176503" cy="173435"/>
            </a:xfrm>
            <a:custGeom>
              <a:rect b="b" l="l" r="r" t="t"/>
              <a:pathLst>
                <a:path extrusionOk="0" h="4014" w="4085">
                  <a:moveTo>
                    <a:pt x="2037" y="668"/>
                  </a:moveTo>
                  <a:cubicBezTo>
                    <a:pt x="2787" y="668"/>
                    <a:pt x="3406" y="1275"/>
                    <a:pt x="3406" y="2013"/>
                  </a:cubicBezTo>
                  <a:cubicBezTo>
                    <a:pt x="3406" y="2751"/>
                    <a:pt x="2787" y="3346"/>
                    <a:pt x="2037" y="3346"/>
                  </a:cubicBezTo>
                  <a:cubicBezTo>
                    <a:pt x="1286" y="3346"/>
                    <a:pt x="667" y="2751"/>
                    <a:pt x="667" y="2013"/>
                  </a:cubicBezTo>
                  <a:cubicBezTo>
                    <a:pt x="667" y="1275"/>
                    <a:pt x="1286" y="668"/>
                    <a:pt x="2037" y="668"/>
                  </a:cubicBezTo>
                  <a:close/>
                  <a:moveTo>
                    <a:pt x="2037" y="1"/>
                  </a:moveTo>
                  <a:cubicBezTo>
                    <a:pt x="905" y="1"/>
                    <a:pt x="1" y="906"/>
                    <a:pt x="1" y="2013"/>
                  </a:cubicBezTo>
                  <a:cubicBezTo>
                    <a:pt x="1" y="3120"/>
                    <a:pt x="905" y="4013"/>
                    <a:pt x="2037" y="4013"/>
                  </a:cubicBezTo>
                  <a:cubicBezTo>
                    <a:pt x="3168" y="4013"/>
                    <a:pt x="4084" y="3120"/>
                    <a:pt x="4084" y="2013"/>
                  </a:cubicBezTo>
                  <a:cubicBezTo>
                    <a:pt x="4084" y="906"/>
                    <a:pt x="3168" y="1"/>
                    <a:pt x="20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5"/>
            <p:cNvSpPr/>
            <p:nvPr/>
          </p:nvSpPr>
          <p:spPr>
            <a:xfrm rot="5400000">
              <a:off x="4950960" y="4023485"/>
              <a:ext cx="58157" cy="54053"/>
            </a:xfrm>
            <a:custGeom>
              <a:rect b="b" l="l" r="r" t="t"/>
              <a:pathLst>
                <a:path extrusionOk="0" h="1251" w="1346">
                  <a:moveTo>
                    <a:pt x="346" y="1"/>
                  </a:moveTo>
                  <a:cubicBezTo>
                    <a:pt x="155" y="1"/>
                    <a:pt x="1" y="155"/>
                    <a:pt x="1" y="346"/>
                  </a:cubicBezTo>
                  <a:lnTo>
                    <a:pt x="1" y="894"/>
                  </a:lnTo>
                  <a:cubicBezTo>
                    <a:pt x="1" y="1096"/>
                    <a:pt x="155" y="1251"/>
                    <a:pt x="346" y="1251"/>
                  </a:cubicBezTo>
                  <a:lnTo>
                    <a:pt x="1001" y="1251"/>
                  </a:lnTo>
                  <a:cubicBezTo>
                    <a:pt x="1191" y="1251"/>
                    <a:pt x="1346" y="1096"/>
                    <a:pt x="1346" y="894"/>
                  </a:cubicBezTo>
                  <a:lnTo>
                    <a:pt x="1346" y="346"/>
                  </a:lnTo>
                  <a:cubicBezTo>
                    <a:pt x="1346" y="155"/>
                    <a:pt x="1191" y="1"/>
                    <a:pt x="1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5"/>
            <p:cNvSpPr/>
            <p:nvPr/>
          </p:nvSpPr>
          <p:spPr>
            <a:xfrm rot="5400000">
              <a:off x="4363727" y="4023744"/>
              <a:ext cx="58157" cy="53534"/>
            </a:xfrm>
            <a:custGeom>
              <a:rect b="b" l="l" r="r" t="t"/>
              <a:pathLst>
                <a:path extrusionOk="0" h="1239" w="1346">
                  <a:moveTo>
                    <a:pt x="346" y="0"/>
                  </a:moveTo>
                  <a:cubicBezTo>
                    <a:pt x="155" y="0"/>
                    <a:pt x="1" y="155"/>
                    <a:pt x="1" y="346"/>
                  </a:cubicBezTo>
                  <a:lnTo>
                    <a:pt x="1" y="893"/>
                  </a:lnTo>
                  <a:cubicBezTo>
                    <a:pt x="1" y="1084"/>
                    <a:pt x="155" y="1239"/>
                    <a:pt x="346" y="1239"/>
                  </a:cubicBezTo>
                  <a:lnTo>
                    <a:pt x="1001" y="1239"/>
                  </a:lnTo>
                  <a:cubicBezTo>
                    <a:pt x="1191" y="1239"/>
                    <a:pt x="1346" y="1084"/>
                    <a:pt x="1346" y="893"/>
                  </a:cubicBezTo>
                  <a:lnTo>
                    <a:pt x="1346" y="346"/>
                  </a:lnTo>
                  <a:cubicBezTo>
                    <a:pt x="1346" y="155"/>
                    <a:pt x="1191" y="0"/>
                    <a:pt x="10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5"/>
            <p:cNvSpPr/>
            <p:nvPr/>
          </p:nvSpPr>
          <p:spPr>
            <a:xfrm rot="5400000">
              <a:off x="4659007" y="4321098"/>
              <a:ext cx="54571" cy="57120"/>
            </a:xfrm>
            <a:custGeom>
              <a:rect b="b" l="l" r="r" t="t"/>
              <a:pathLst>
                <a:path extrusionOk="0" h="1322" w="1263">
                  <a:moveTo>
                    <a:pt x="346" y="0"/>
                  </a:moveTo>
                  <a:cubicBezTo>
                    <a:pt x="156" y="0"/>
                    <a:pt x="1" y="155"/>
                    <a:pt x="1" y="346"/>
                  </a:cubicBezTo>
                  <a:lnTo>
                    <a:pt x="1" y="965"/>
                  </a:lnTo>
                  <a:cubicBezTo>
                    <a:pt x="1" y="1167"/>
                    <a:pt x="156" y="1322"/>
                    <a:pt x="346" y="1322"/>
                  </a:cubicBezTo>
                  <a:lnTo>
                    <a:pt x="918" y="1322"/>
                  </a:lnTo>
                  <a:cubicBezTo>
                    <a:pt x="1108" y="1322"/>
                    <a:pt x="1263" y="1167"/>
                    <a:pt x="1263" y="965"/>
                  </a:cubicBezTo>
                  <a:lnTo>
                    <a:pt x="1263" y="346"/>
                  </a:lnTo>
                  <a:cubicBezTo>
                    <a:pt x="1263" y="155"/>
                    <a:pt x="1108" y="0"/>
                    <a:pt x="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5"/>
            <p:cNvSpPr/>
            <p:nvPr/>
          </p:nvSpPr>
          <p:spPr>
            <a:xfrm rot="5400000">
              <a:off x="4658748" y="3723063"/>
              <a:ext cx="55090" cy="57120"/>
            </a:xfrm>
            <a:custGeom>
              <a:rect b="b" l="l" r="r" t="t"/>
              <a:pathLst>
                <a:path extrusionOk="0" h="1322" w="1275">
                  <a:moveTo>
                    <a:pt x="358" y="0"/>
                  </a:moveTo>
                  <a:cubicBezTo>
                    <a:pt x="156" y="0"/>
                    <a:pt x="1" y="155"/>
                    <a:pt x="1" y="346"/>
                  </a:cubicBezTo>
                  <a:lnTo>
                    <a:pt x="1" y="965"/>
                  </a:lnTo>
                  <a:cubicBezTo>
                    <a:pt x="1" y="1167"/>
                    <a:pt x="156" y="1322"/>
                    <a:pt x="358" y="1322"/>
                  </a:cubicBezTo>
                  <a:lnTo>
                    <a:pt x="918" y="1322"/>
                  </a:lnTo>
                  <a:cubicBezTo>
                    <a:pt x="1120" y="1322"/>
                    <a:pt x="1275" y="1167"/>
                    <a:pt x="1275" y="965"/>
                  </a:cubicBezTo>
                  <a:lnTo>
                    <a:pt x="1275" y="346"/>
                  </a:lnTo>
                  <a:cubicBezTo>
                    <a:pt x="1275" y="155"/>
                    <a:pt x="1120" y="0"/>
                    <a:pt x="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5"/>
            <p:cNvSpPr/>
            <p:nvPr/>
          </p:nvSpPr>
          <p:spPr>
            <a:xfrm rot="5400000">
              <a:off x="4443964" y="4228893"/>
              <a:ext cx="69478" cy="66151"/>
            </a:xfrm>
            <a:custGeom>
              <a:rect b="b" l="l" r="r" t="t"/>
              <a:pathLst>
                <a:path extrusionOk="0" h="1531" w="1608">
                  <a:moveTo>
                    <a:pt x="832" y="0"/>
                  </a:moveTo>
                  <a:cubicBezTo>
                    <a:pt x="744" y="0"/>
                    <a:pt x="655" y="33"/>
                    <a:pt x="583" y="99"/>
                  </a:cubicBezTo>
                  <a:lnTo>
                    <a:pt x="131" y="539"/>
                  </a:lnTo>
                  <a:cubicBezTo>
                    <a:pt x="0" y="682"/>
                    <a:pt x="0" y="896"/>
                    <a:pt x="131" y="1039"/>
                  </a:cubicBezTo>
                  <a:lnTo>
                    <a:pt x="536" y="1432"/>
                  </a:lnTo>
                  <a:cubicBezTo>
                    <a:pt x="601" y="1498"/>
                    <a:pt x="688" y="1530"/>
                    <a:pt x="775" y="1530"/>
                  </a:cubicBezTo>
                  <a:cubicBezTo>
                    <a:pt x="863" y="1530"/>
                    <a:pt x="953" y="1498"/>
                    <a:pt x="1024" y="1432"/>
                  </a:cubicBezTo>
                  <a:lnTo>
                    <a:pt x="1476" y="980"/>
                  </a:lnTo>
                  <a:cubicBezTo>
                    <a:pt x="1607" y="849"/>
                    <a:pt x="1607" y="622"/>
                    <a:pt x="1476" y="491"/>
                  </a:cubicBezTo>
                  <a:lnTo>
                    <a:pt x="1072" y="99"/>
                  </a:lnTo>
                  <a:cubicBezTo>
                    <a:pt x="1006" y="33"/>
                    <a:pt x="920" y="0"/>
                    <a:pt x="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5"/>
            <p:cNvSpPr/>
            <p:nvPr/>
          </p:nvSpPr>
          <p:spPr>
            <a:xfrm rot="5400000">
              <a:off x="4859058" y="3806108"/>
              <a:ext cx="69996" cy="66496"/>
            </a:xfrm>
            <a:custGeom>
              <a:rect b="b" l="l" r="r" t="t"/>
              <a:pathLst>
                <a:path extrusionOk="0" h="1539" w="1620">
                  <a:moveTo>
                    <a:pt x="834" y="0"/>
                  </a:moveTo>
                  <a:cubicBezTo>
                    <a:pt x="747" y="0"/>
                    <a:pt x="661" y="36"/>
                    <a:pt x="595" y="107"/>
                  </a:cubicBezTo>
                  <a:lnTo>
                    <a:pt x="131" y="548"/>
                  </a:lnTo>
                  <a:cubicBezTo>
                    <a:pt x="0" y="679"/>
                    <a:pt x="0" y="905"/>
                    <a:pt x="131" y="1048"/>
                  </a:cubicBezTo>
                  <a:lnTo>
                    <a:pt x="536" y="1441"/>
                  </a:lnTo>
                  <a:cubicBezTo>
                    <a:pt x="601" y="1506"/>
                    <a:pt x="691" y="1539"/>
                    <a:pt x="780" y="1539"/>
                  </a:cubicBezTo>
                  <a:cubicBezTo>
                    <a:pt x="869" y="1539"/>
                    <a:pt x="959" y="1506"/>
                    <a:pt x="1024" y="1441"/>
                  </a:cubicBezTo>
                  <a:lnTo>
                    <a:pt x="1477" y="988"/>
                  </a:lnTo>
                  <a:cubicBezTo>
                    <a:pt x="1619" y="857"/>
                    <a:pt x="1619" y="631"/>
                    <a:pt x="1477" y="500"/>
                  </a:cubicBezTo>
                  <a:lnTo>
                    <a:pt x="1072" y="107"/>
                  </a:lnTo>
                  <a:cubicBezTo>
                    <a:pt x="1006" y="36"/>
                    <a:pt x="920" y="0"/>
                    <a:pt x="8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5"/>
            <p:cNvSpPr/>
            <p:nvPr/>
          </p:nvSpPr>
          <p:spPr>
            <a:xfrm rot="5400000">
              <a:off x="4443704" y="3806281"/>
              <a:ext cx="69996" cy="66151"/>
            </a:xfrm>
            <a:custGeom>
              <a:rect b="b" l="l" r="r" t="t"/>
              <a:pathLst>
                <a:path extrusionOk="0" h="1531" w="1620">
                  <a:moveTo>
                    <a:pt x="780" y="0"/>
                  </a:moveTo>
                  <a:cubicBezTo>
                    <a:pt x="691" y="0"/>
                    <a:pt x="601" y="33"/>
                    <a:pt x="536" y="99"/>
                  </a:cubicBezTo>
                  <a:lnTo>
                    <a:pt x="131" y="491"/>
                  </a:lnTo>
                  <a:cubicBezTo>
                    <a:pt x="0" y="622"/>
                    <a:pt x="0" y="849"/>
                    <a:pt x="131" y="980"/>
                  </a:cubicBezTo>
                  <a:lnTo>
                    <a:pt x="595" y="1432"/>
                  </a:lnTo>
                  <a:cubicBezTo>
                    <a:pt x="661" y="1498"/>
                    <a:pt x="747" y="1530"/>
                    <a:pt x="834" y="1530"/>
                  </a:cubicBezTo>
                  <a:cubicBezTo>
                    <a:pt x="920" y="1530"/>
                    <a:pt x="1006" y="1498"/>
                    <a:pt x="1072" y="1432"/>
                  </a:cubicBezTo>
                  <a:lnTo>
                    <a:pt x="1477" y="1039"/>
                  </a:lnTo>
                  <a:cubicBezTo>
                    <a:pt x="1619" y="896"/>
                    <a:pt x="1619" y="682"/>
                    <a:pt x="1477" y="539"/>
                  </a:cubicBezTo>
                  <a:lnTo>
                    <a:pt x="1024" y="99"/>
                  </a:lnTo>
                  <a:cubicBezTo>
                    <a:pt x="959" y="33"/>
                    <a:pt x="869" y="0"/>
                    <a:pt x="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5"/>
            <p:cNvSpPr/>
            <p:nvPr/>
          </p:nvSpPr>
          <p:spPr>
            <a:xfrm rot="5400000">
              <a:off x="4859317" y="4228721"/>
              <a:ext cx="69478" cy="66496"/>
            </a:xfrm>
            <a:custGeom>
              <a:rect b="b" l="l" r="r" t="t"/>
              <a:pathLst>
                <a:path extrusionOk="0" h="1539" w="1608">
                  <a:moveTo>
                    <a:pt x="775" y="0"/>
                  </a:moveTo>
                  <a:cubicBezTo>
                    <a:pt x="688" y="0"/>
                    <a:pt x="601" y="36"/>
                    <a:pt x="536" y="107"/>
                  </a:cubicBezTo>
                  <a:lnTo>
                    <a:pt x="131" y="500"/>
                  </a:lnTo>
                  <a:cubicBezTo>
                    <a:pt x="0" y="631"/>
                    <a:pt x="0" y="857"/>
                    <a:pt x="131" y="988"/>
                  </a:cubicBezTo>
                  <a:lnTo>
                    <a:pt x="583" y="1441"/>
                  </a:lnTo>
                  <a:cubicBezTo>
                    <a:pt x="655" y="1506"/>
                    <a:pt x="744" y="1539"/>
                    <a:pt x="832" y="1539"/>
                  </a:cubicBezTo>
                  <a:cubicBezTo>
                    <a:pt x="920" y="1539"/>
                    <a:pt x="1006" y="1506"/>
                    <a:pt x="1072" y="1441"/>
                  </a:cubicBezTo>
                  <a:lnTo>
                    <a:pt x="1476" y="1048"/>
                  </a:lnTo>
                  <a:cubicBezTo>
                    <a:pt x="1607" y="905"/>
                    <a:pt x="1607" y="679"/>
                    <a:pt x="1476" y="548"/>
                  </a:cubicBezTo>
                  <a:lnTo>
                    <a:pt x="1024" y="107"/>
                  </a:lnTo>
                  <a:cubicBezTo>
                    <a:pt x="953" y="36"/>
                    <a:pt x="863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5"/>
            <p:cNvSpPr/>
            <p:nvPr/>
          </p:nvSpPr>
          <p:spPr>
            <a:xfrm rot="5400000">
              <a:off x="4548159" y="3739504"/>
              <a:ext cx="66928" cy="63904"/>
            </a:xfrm>
            <a:custGeom>
              <a:rect b="b" l="l" r="r" t="t"/>
              <a:pathLst>
                <a:path extrusionOk="0" h="1479" w="1549">
                  <a:moveTo>
                    <a:pt x="930" y="0"/>
                  </a:moveTo>
                  <a:cubicBezTo>
                    <a:pt x="886" y="0"/>
                    <a:pt x="841" y="8"/>
                    <a:pt x="798" y="26"/>
                  </a:cubicBezTo>
                  <a:lnTo>
                    <a:pt x="274" y="216"/>
                  </a:lnTo>
                  <a:cubicBezTo>
                    <a:pt x="84" y="288"/>
                    <a:pt x="0" y="490"/>
                    <a:pt x="72" y="669"/>
                  </a:cubicBezTo>
                  <a:lnTo>
                    <a:pt x="298" y="1252"/>
                  </a:lnTo>
                  <a:cubicBezTo>
                    <a:pt x="353" y="1390"/>
                    <a:pt x="479" y="1478"/>
                    <a:pt x="616" y="1478"/>
                  </a:cubicBezTo>
                  <a:cubicBezTo>
                    <a:pt x="657" y="1478"/>
                    <a:pt x="698" y="1471"/>
                    <a:pt x="738" y="1454"/>
                  </a:cubicBezTo>
                  <a:lnTo>
                    <a:pt x="1274" y="1252"/>
                  </a:lnTo>
                  <a:cubicBezTo>
                    <a:pt x="1453" y="1192"/>
                    <a:pt x="1548" y="990"/>
                    <a:pt x="1477" y="800"/>
                  </a:cubicBezTo>
                  <a:lnTo>
                    <a:pt x="1250" y="216"/>
                  </a:lnTo>
                  <a:cubicBezTo>
                    <a:pt x="1196" y="81"/>
                    <a:pt x="1067" y="0"/>
                    <a:pt x="9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5"/>
            <p:cNvSpPr/>
            <p:nvPr/>
          </p:nvSpPr>
          <p:spPr>
            <a:xfrm rot="5400000">
              <a:off x="4757780" y="4297637"/>
              <a:ext cx="66928" cy="63947"/>
            </a:xfrm>
            <a:custGeom>
              <a:rect b="b" l="l" r="r" t="t"/>
              <a:pathLst>
                <a:path extrusionOk="0" h="1480" w="1549">
                  <a:moveTo>
                    <a:pt x="928" y="1"/>
                  </a:moveTo>
                  <a:cubicBezTo>
                    <a:pt x="888" y="1"/>
                    <a:pt x="849" y="7"/>
                    <a:pt x="810" y="20"/>
                  </a:cubicBezTo>
                  <a:lnTo>
                    <a:pt x="274" y="222"/>
                  </a:lnTo>
                  <a:cubicBezTo>
                    <a:pt x="96" y="294"/>
                    <a:pt x="1" y="496"/>
                    <a:pt x="72" y="675"/>
                  </a:cubicBezTo>
                  <a:lnTo>
                    <a:pt x="298" y="1258"/>
                  </a:lnTo>
                  <a:cubicBezTo>
                    <a:pt x="354" y="1398"/>
                    <a:pt x="491" y="1480"/>
                    <a:pt x="633" y="1480"/>
                  </a:cubicBezTo>
                  <a:cubicBezTo>
                    <a:pt x="672" y="1480"/>
                    <a:pt x="712" y="1473"/>
                    <a:pt x="751" y="1461"/>
                  </a:cubicBezTo>
                  <a:lnTo>
                    <a:pt x="1286" y="1258"/>
                  </a:lnTo>
                  <a:cubicBezTo>
                    <a:pt x="1465" y="1187"/>
                    <a:pt x="1548" y="984"/>
                    <a:pt x="1477" y="806"/>
                  </a:cubicBezTo>
                  <a:lnTo>
                    <a:pt x="1251" y="222"/>
                  </a:lnTo>
                  <a:cubicBezTo>
                    <a:pt x="1204" y="82"/>
                    <a:pt x="1070" y="1"/>
                    <a:pt x="9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5"/>
            <p:cNvSpPr/>
            <p:nvPr/>
          </p:nvSpPr>
          <p:spPr>
            <a:xfrm rot="5400000">
              <a:off x="4766248" y="3742550"/>
              <a:ext cx="67447" cy="64466"/>
            </a:xfrm>
            <a:custGeom>
              <a:rect b="b" l="l" r="r" t="t"/>
              <a:pathLst>
                <a:path extrusionOk="0" h="1492" w="1561">
                  <a:moveTo>
                    <a:pt x="644" y="0"/>
                  </a:moveTo>
                  <a:cubicBezTo>
                    <a:pt x="510" y="0"/>
                    <a:pt x="385" y="81"/>
                    <a:pt x="322" y="216"/>
                  </a:cubicBezTo>
                  <a:lnTo>
                    <a:pt x="84" y="788"/>
                  </a:lnTo>
                  <a:cubicBezTo>
                    <a:pt x="1" y="966"/>
                    <a:pt x="84" y="1169"/>
                    <a:pt x="263" y="1240"/>
                  </a:cubicBezTo>
                  <a:lnTo>
                    <a:pt x="786" y="1466"/>
                  </a:lnTo>
                  <a:cubicBezTo>
                    <a:pt x="830" y="1483"/>
                    <a:pt x="874" y="1492"/>
                    <a:pt x="918" y="1492"/>
                  </a:cubicBezTo>
                  <a:cubicBezTo>
                    <a:pt x="1055" y="1492"/>
                    <a:pt x="1185" y="1411"/>
                    <a:pt x="1239" y="1276"/>
                  </a:cubicBezTo>
                  <a:lnTo>
                    <a:pt x="1489" y="704"/>
                  </a:lnTo>
                  <a:cubicBezTo>
                    <a:pt x="1560" y="526"/>
                    <a:pt x="1477" y="311"/>
                    <a:pt x="1298" y="240"/>
                  </a:cubicBezTo>
                  <a:lnTo>
                    <a:pt x="775" y="26"/>
                  </a:lnTo>
                  <a:cubicBezTo>
                    <a:pt x="731" y="8"/>
                    <a:pt x="687" y="0"/>
                    <a:pt x="6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5"/>
            <p:cNvSpPr/>
            <p:nvPr/>
          </p:nvSpPr>
          <p:spPr>
            <a:xfrm rot="5400000">
              <a:off x="4539107" y="4294223"/>
              <a:ext cx="67404" cy="64077"/>
            </a:xfrm>
            <a:custGeom>
              <a:rect b="b" l="l" r="r" t="t"/>
              <a:pathLst>
                <a:path extrusionOk="0" h="1483" w="1560">
                  <a:moveTo>
                    <a:pt x="641" y="0"/>
                  </a:moveTo>
                  <a:cubicBezTo>
                    <a:pt x="504" y="0"/>
                    <a:pt x="376" y="79"/>
                    <a:pt x="322" y="205"/>
                  </a:cubicBezTo>
                  <a:lnTo>
                    <a:pt x="72" y="788"/>
                  </a:lnTo>
                  <a:cubicBezTo>
                    <a:pt x="0" y="967"/>
                    <a:pt x="84" y="1169"/>
                    <a:pt x="262" y="1240"/>
                  </a:cubicBezTo>
                  <a:lnTo>
                    <a:pt x="786" y="1455"/>
                  </a:lnTo>
                  <a:cubicBezTo>
                    <a:pt x="832" y="1473"/>
                    <a:pt x="880" y="1482"/>
                    <a:pt x="926" y="1482"/>
                  </a:cubicBezTo>
                  <a:cubicBezTo>
                    <a:pt x="1060" y="1482"/>
                    <a:pt x="1185" y="1409"/>
                    <a:pt x="1238" y="1276"/>
                  </a:cubicBezTo>
                  <a:lnTo>
                    <a:pt x="1488" y="693"/>
                  </a:lnTo>
                  <a:cubicBezTo>
                    <a:pt x="1560" y="514"/>
                    <a:pt x="1477" y="312"/>
                    <a:pt x="1298" y="240"/>
                  </a:cubicBezTo>
                  <a:lnTo>
                    <a:pt x="774" y="26"/>
                  </a:lnTo>
                  <a:cubicBezTo>
                    <a:pt x="730" y="9"/>
                    <a:pt x="685" y="0"/>
                    <a:pt x="6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5"/>
            <p:cNvSpPr/>
            <p:nvPr/>
          </p:nvSpPr>
          <p:spPr>
            <a:xfrm rot="5400000">
              <a:off x="4922660" y="3904578"/>
              <a:ext cx="69478" cy="62435"/>
            </a:xfrm>
            <a:custGeom>
              <a:rect b="b" l="l" r="r" t="t"/>
              <a:pathLst>
                <a:path extrusionOk="0" h="1445" w="1608">
                  <a:moveTo>
                    <a:pt x="991" y="0"/>
                  </a:moveTo>
                  <a:cubicBezTo>
                    <a:pt x="947" y="0"/>
                    <a:pt x="901" y="9"/>
                    <a:pt x="858" y="26"/>
                  </a:cubicBezTo>
                  <a:lnTo>
                    <a:pt x="262" y="264"/>
                  </a:lnTo>
                  <a:cubicBezTo>
                    <a:pt x="84" y="336"/>
                    <a:pt x="1" y="550"/>
                    <a:pt x="72" y="717"/>
                  </a:cubicBezTo>
                  <a:lnTo>
                    <a:pt x="286" y="1229"/>
                  </a:lnTo>
                  <a:cubicBezTo>
                    <a:pt x="349" y="1364"/>
                    <a:pt x="481" y="1445"/>
                    <a:pt x="614" y="1445"/>
                  </a:cubicBezTo>
                  <a:cubicBezTo>
                    <a:pt x="656" y="1445"/>
                    <a:pt x="698" y="1436"/>
                    <a:pt x="739" y="1419"/>
                  </a:cubicBezTo>
                  <a:lnTo>
                    <a:pt x="1346" y="1169"/>
                  </a:lnTo>
                  <a:cubicBezTo>
                    <a:pt x="1525" y="1098"/>
                    <a:pt x="1608" y="895"/>
                    <a:pt x="1525" y="717"/>
                  </a:cubicBezTo>
                  <a:lnTo>
                    <a:pt x="1310" y="205"/>
                  </a:lnTo>
                  <a:cubicBezTo>
                    <a:pt x="1256" y="79"/>
                    <a:pt x="1128" y="0"/>
                    <a:pt x="9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5"/>
            <p:cNvSpPr/>
            <p:nvPr/>
          </p:nvSpPr>
          <p:spPr>
            <a:xfrm rot="5400000">
              <a:off x="4380686" y="4134291"/>
              <a:ext cx="69002" cy="62435"/>
            </a:xfrm>
            <a:custGeom>
              <a:rect b="b" l="l" r="r" t="t"/>
              <a:pathLst>
                <a:path extrusionOk="0" h="1445" w="1597">
                  <a:moveTo>
                    <a:pt x="989" y="0"/>
                  </a:moveTo>
                  <a:cubicBezTo>
                    <a:pt x="946" y="0"/>
                    <a:pt x="902" y="9"/>
                    <a:pt x="858" y="26"/>
                  </a:cubicBezTo>
                  <a:lnTo>
                    <a:pt x="263" y="264"/>
                  </a:lnTo>
                  <a:cubicBezTo>
                    <a:pt x="84" y="336"/>
                    <a:pt x="1" y="550"/>
                    <a:pt x="72" y="717"/>
                  </a:cubicBezTo>
                  <a:lnTo>
                    <a:pt x="286" y="1229"/>
                  </a:lnTo>
                  <a:cubicBezTo>
                    <a:pt x="340" y="1364"/>
                    <a:pt x="470" y="1445"/>
                    <a:pt x="607" y="1445"/>
                  </a:cubicBezTo>
                  <a:cubicBezTo>
                    <a:pt x="651" y="1445"/>
                    <a:pt x="696" y="1437"/>
                    <a:pt x="739" y="1419"/>
                  </a:cubicBezTo>
                  <a:lnTo>
                    <a:pt x="1334" y="1169"/>
                  </a:lnTo>
                  <a:cubicBezTo>
                    <a:pt x="1513" y="1098"/>
                    <a:pt x="1596" y="895"/>
                    <a:pt x="1525" y="717"/>
                  </a:cubicBezTo>
                  <a:lnTo>
                    <a:pt x="1310" y="205"/>
                  </a:lnTo>
                  <a:cubicBezTo>
                    <a:pt x="1247" y="79"/>
                    <a:pt x="1123" y="0"/>
                    <a:pt x="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5"/>
            <p:cNvSpPr/>
            <p:nvPr/>
          </p:nvSpPr>
          <p:spPr>
            <a:xfrm rot="5400000">
              <a:off x="4920218" y="4139994"/>
              <a:ext cx="69478" cy="62824"/>
            </a:xfrm>
            <a:custGeom>
              <a:rect b="b" l="l" r="r" t="t"/>
              <a:pathLst>
                <a:path extrusionOk="0" h="1454" w="1608">
                  <a:moveTo>
                    <a:pt x="617" y="1"/>
                  </a:moveTo>
                  <a:cubicBezTo>
                    <a:pt x="485" y="1"/>
                    <a:pt x="362" y="78"/>
                    <a:pt x="310" y="200"/>
                  </a:cubicBezTo>
                  <a:lnTo>
                    <a:pt x="84" y="712"/>
                  </a:lnTo>
                  <a:cubicBezTo>
                    <a:pt x="1" y="879"/>
                    <a:pt x="84" y="1093"/>
                    <a:pt x="263" y="1165"/>
                  </a:cubicBezTo>
                  <a:lnTo>
                    <a:pt x="846" y="1427"/>
                  </a:lnTo>
                  <a:cubicBezTo>
                    <a:pt x="892" y="1445"/>
                    <a:pt x="940" y="1454"/>
                    <a:pt x="986" y="1454"/>
                  </a:cubicBezTo>
                  <a:cubicBezTo>
                    <a:pt x="1120" y="1454"/>
                    <a:pt x="1245" y="1380"/>
                    <a:pt x="1298" y="1248"/>
                  </a:cubicBezTo>
                  <a:lnTo>
                    <a:pt x="1525" y="748"/>
                  </a:lnTo>
                  <a:cubicBezTo>
                    <a:pt x="1608" y="569"/>
                    <a:pt x="1525" y="367"/>
                    <a:pt x="1358" y="284"/>
                  </a:cubicBezTo>
                  <a:lnTo>
                    <a:pt x="763" y="34"/>
                  </a:lnTo>
                  <a:cubicBezTo>
                    <a:pt x="715" y="11"/>
                    <a:pt x="66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5"/>
            <p:cNvSpPr/>
            <p:nvPr/>
          </p:nvSpPr>
          <p:spPr>
            <a:xfrm rot="5400000">
              <a:off x="4383128" y="3898183"/>
              <a:ext cx="69478" cy="62867"/>
            </a:xfrm>
            <a:custGeom>
              <a:rect b="b" l="l" r="r" t="t"/>
              <a:pathLst>
                <a:path extrusionOk="0" h="1455" w="1608">
                  <a:moveTo>
                    <a:pt x="617" y="1"/>
                  </a:moveTo>
                  <a:cubicBezTo>
                    <a:pt x="485" y="1"/>
                    <a:pt x="362" y="78"/>
                    <a:pt x="310" y="200"/>
                  </a:cubicBezTo>
                  <a:lnTo>
                    <a:pt x="84" y="712"/>
                  </a:lnTo>
                  <a:cubicBezTo>
                    <a:pt x="1" y="879"/>
                    <a:pt x="84" y="1093"/>
                    <a:pt x="263" y="1165"/>
                  </a:cubicBezTo>
                  <a:lnTo>
                    <a:pt x="846" y="1427"/>
                  </a:lnTo>
                  <a:cubicBezTo>
                    <a:pt x="892" y="1445"/>
                    <a:pt x="940" y="1454"/>
                    <a:pt x="987" y="1454"/>
                  </a:cubicBezTo>
                  <a:cubicBezTo>
                    <a:pt x="1121" y="1454"/>
                    <a:pt x="1249" y="1381"/>
                    <a:pt x="1310" y="1248"/>
                  </a:cubicBezTo>
                  <a:lnTo>
                    <a:pt x="1537" y="748"/>
                  </a:lnTo>
                  <a:cubicBezTo>
                    <a:pt x="1608" y="569"/>
                    <a:pt x="1525" y="367"/>
                    <a:pt x="1358" y="284"/>
                  </a:cubicBezTo>
                  <a:lnTo>
                    <a:pt x="763" y="34"/>
                  </a:lnTo>
                  <a:cubicBezTo>
                    <a:pt x="715" y="11"/>
                    <a:pt x="66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5"/>
            <p:cNvSpPr/>
            <p:nvPr/>
          </p:nvSpPr>
          <p:spPr>
            <a:xfrm rot="5400000">
              <a:off x="4834689" y="3964852"/>
              <a:ext cx="30375" cy="178533"/>
            </a:xfrm>
            <a:custGeom>
              <a:rect b="b" l="l" r="r" t="t"/>
              <a:pathLst>
                <a:path extrusionOk="0" h="4132" w="703">
                  <a:moveTo>
                    <a:pt x="0" y="0"/>
                  </a:moveTo>
                  <a:lnTo>
                    <a:pt x="0" y="4132"/>
                  </a:lnTo>
                  <a:lnTo>
                    <a:pt x="703" y="4132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5"/>
            <p:cNvSpPr/>
            <p:nvPr/>
          </p:nvSpPr>
          <p:spPr>
            <a:xfrm rot="5400000">
              <a:off x="4535283" y="3846010"/>
              <a:ext cx="172916" cy="114241"/>
            </a:xfrm>
            <a:custGeom>
              <a:rect b="b" l="l" r="r" t="t"/>
              <a:pathLst>
                <a:path extrusionOk="0" h="2644" w="4002">
                  <a:moveTo>
                    <a:pt x="3644" y="1"/>
                  </a:moveTo>
                  <a:lnTo>
                    <a:pt x="1" y="2049"/>
                  </a:lnTo>
                  <a:lnTo>
                    <a:pt x="346" y="2644"/>
                  </a:lnTo>
                  <a:lnTo>
                    <a:pt x="4001" y="596"/>
                  </a:lnTo>
                  <a:lnTo>
                    <a:pt x="3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5"/>
            <p:cNvSpPr/>
            <p:nvPr/>
          </p:nvSpPr>
          <p:spPr>
            <a:xfrm rot="5400000">
              <a:off x="4538091" y="4138482"/>
              <a:ext cx="172398" cy="114241"/>
            </a:xfrm>
            <a:custGeom>
              <a:rect b="b" l="l" r="r" t="t"/>
              <a:pathLst>
                <a:path extrusionOk="0" h="2644" w="3990">
                  <a:moveTo>
                    <a:pt x="346" y="0"/>
                  </a:moveTo>
                  <a:lnTo>
                    <a:pt x="1" y="596"/>
                  </a:lnTo>
                  <a:lnTo>
                    <a:pt x="3644" y="2643"/>
                  </a:lnTo>
                  <a:lnTo>
                    <a:pt x="3989" y="204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7" name="Google Shape;1537;p55"/>
          <p:cNvSpPr/>
          <p:nvPr/>
        </p:nvSpPr>
        <p:spPr>
          <a:xfrm rot="5400000">
            <a:off x="513353" y="3017985"/>
            <a:ext cx="875009" cy="872736"/>
          </a:xfrm>
          <a:custGeom>
            <a:rect b="b" l="l" r="r" t="t"/>
            <a:pathLst>
              <a:path extrusionOk="0" h="18811" w="18861">
                <a:moveTo>
                  <a:pt x="11198" y="3199"/>
                </a:moveTo>
                <a:cubicBezTo>
                  <a:pt x="11271" y="3199"/>
                  <a:pt x="11346" y="3209"/>
                  <a:pt x="11419" y="3232"/>
                </a:cubicBezTo>
                <a:cubicBezTo>
                  <a:pt x="12824" y="3685"/>
                  <a:pt x="14038" y="4614"/>
                  <a:pt x="14836" y="5864"/>
                </a:cubicBezTo>
                <a:cubicBezTo>
                  <a:pt x="15074" y="6233"/>
                  <a:pt x="14931" y="6733"/>
                  <a:pt x="14538" y="6923"/>
                </a:cubicBezTo>
                <a:cubicBezTo>
                  <a:pt x="14121" y="7114"/>
                  <a:pt x="13705" y="7316"/>
                  <a:pt x="13300" y="7507"/>
                </a:cubicBezTo>
                <a:cubicBezTo>
                  <a:pt x="13200" y="7555"/>
                  <a:pt x="13093" y="7578"/>
                  <a:pt x="12987" y="7578"/>
                </a:cubicBezTo>
                <a:cubicBezTo>
                  <a:pt x="12753" y="7578"/>
                  <a:pt x="12523" y="7466"/>
                  <a:pt x="12383" y="7269"/>
                </a:cubicBezTo>
                <a:cubicBezTo>
                  <a:pt x="11966" y="6673"/>
                  <a:pt x="11371" y="6221"/>
                  <a:pt x="10692" y="5959"/>
                </a:cubicBezTo>
                <a:cubicBezTo>
                  <a:pt x="10359" y="5840"/>
                  <a:pt x="10157" y="5495"/>
                  <a:pt x="10216" y="5137"/>
                </a:cubicBezTo>
                <a:cubicBezTo>
                  <a:pt x="10300" y="4697"/>
                  <a:pt x="10383" y="4244"/>
                  <a:pt x="10466" y="3792"/>
                </a:cubicBezTo>
                <a:cubicBezTo>
                  <a:pt x="10535" y="3439"/>
                  <a:pt x="10855" y="3199"/>
                  <a:pt x="11198" y="3199"/>
                </a:cubicBezTo>
                <a:close/>
                <a:moveTo>
                  <a:pt x="6241" y="3843"/>
                </a:moveTo>
                <a:cubicBezTo>
                  <a:pt x="6513" y="3843"/>
                  <a:pt x="6779" y="3994"/>
                  <a:pt x="6906" y="4256"/>
                </a:cubicBezTo>
                <a:cubicBezTo>
                  <a:pt x="7109" y="4673"/>
                  <a:pt x="7299" y="5078"/>
                  <a:pt x="7490" y="5495"/>
                </a:cubicBezTo>
                <a:cubicBezTo>
                  <a:pt x="7644" y="5816"/>
                  <a:pt x="7549" y="6209"/>
                  <a:pt x="7252" y="6411"/>
                </a:cubicBezTo>
                <a:cubicBezTo>
                  <a:pt x="6656" y="6828"/>
                  <a:pt x="6204" y="7423"/>
                  <a:pt x="5954" y="8102"/>
                </a:cubicBezTo>
                <a:cubicBezTo>
                  <a:pt x="5838" y="8396"/>
                  <a:pt x="5555" y="8589"/>
                  <a:pt x="5245" y="8589"/>
                </a:cubicBezTo>
                <a:cubicBezTo>
                  <a:pt x="5204" y="8589"/>
                  <a:pt x="5162" y="8585"/>
                  <a:pt x="5120" y="8578"/>
                </a:cubicBezTo>
                <a:cubicBezTo>
                  <a:pt x="4680" y="8495"/>
                  <a:pt x="4227" y="8400"/>
                  <a:pt x="3787" y="8316"/>
                </a:cubicBezTo>
                <a:cubicBezTo>
                  <a:pt x="3346" y="8245"/>
                  <a:pt x="3084" y="7792"/>
                  <a:pt x="3215" y="7376"/>
                </a:cubicBezTo>
                <a:cubicBezTo>
                  <a:pt x="3680" y="5971"/>
                  <a:pt x="4608" y="4756"/>
                  <a:pt x="5847" y="3959"/>
                </a:cubicBezTo>
                <a:cubicBezTo>
                  <a:pt x="5969" y="3880"/>
                  <a:pt x="6106" y="3843"/>
                  <a:pt x="6241" y="3843"/>
                </a:cubicBezTo>
                <a:close/>
                <a:moveTo>
                  <a:pt x="9222" y="7030"/>
                </a:moveTo>
                <a:cubicBezTo>
                  <a:pt x="9724" y="7030"/>
                  <a:pt x="10229" y="7189"/>
                  <a:pt x="10657" y="7519"/>
                </a:cubicBezTo>
                <a:cubicBezTo>
                  <a:pt x="11693" y="8316"/>
                  <a:pt x="11883" y="9805"/>
                  <a:pt x="11085" y="10840"/>
                </a:cubicBezTo>
                <a:cubicBezTo>
                  <a:pt x="10619" y="11453"/>
                  <a:pt x="9916" y="11773"/>
                  <a:pt x="9205" y="11773"/>
                </a:cubicBezTo>
                <a:cubicBezTo>
                  <a:pt x="8701" y="11773"/>
                  <a:pt x="8193" y="11612"/>
                  <a:pt x="7763" y="11281"/>
                </a:cubicBezTo>
                <a:cubicBezTo>
                  <a:pt x="6728" y="10483"/>
                  <a:pt x="6537" y="8995"/>
                  <a:pt x="7335" y="7959"/>
                </a:cubicBezTo>
                <a:cubicBezTo>
                  <a:pt x="7803" y="7351"/>
                  <a:pt x="8509" y="7030"/>
                  <a:pt x="9222" y="7030"/>
                </a:cubicBezTo>
                <a:close/>
                <a:moveTo>
                  <a:pt x="13527" y="10222"/>
                </a:moveTo>
                <a:cubicBezTo>
                  <a:pt x="13570" y="10222"/>
                  <a:pt x="13614" y="10226"/>
                  <a:pt x="13657" y="10233"/>
                </a:cubicBezTo>
                <a:cubicBezTo>
                  <a:pt x="14098" y="10317"/>
                  <a:pt x="14550" y="10400"/>
                  <a:pt x="15002" y="10483"/>
                </a:cubicBezTo>
                <a:cubicBezTo>
                  <a:pt x="15431" y="10567"/>
                  <a:pt x="15693" y="11007"/>
                  <a:pt x="15562" y="11436"/>
                </a:cubicBezTo>
                <a:cubicBezTo>
                  <a:pt x="15110" y="12841"/>
                  <a:pt x="14181" y="14043"/>
                  <a:pt x="12931" y="14853"/>
                </a:cubicBezTo>
                <a:cubicBezTo>
                  <a:pt x="12809" y="14931"/>
                  <a:pt x="12673" y="14968"/>
                  <a:pt x="12539" y="14968"/>
                </a:cubicBezTo>
                <a:cubicBezTo>
                  <a:pt x="12266" y="14968"/>
                  <a:pt x="11999" y="14815"/>
                  <a:pt x="11871" y="14543"/>
                </a:cubicBezTo>
                <a:cubicBezTo>
                  <a:pt x="11681" y="14138"/>
                  <a:pt x="11478" y="13722"/>
                  <a:pt x="11288" y="13317"/>
                </a:cubicBezTo>
                <a:cubicBezTo>
                  <a:pt x="11133" y="12984"/>
                  <a:pt x="11240" y="12603"/>
                  <a:pt x="11526" y="12400"/>
                </a:cubicBezTo>
                <a:cubicBezTo>
                  <a:pt x="12121" y="11972"/>
                  <a:pt x="12574" y="11388"/>
                  <a:pt x="12836" y="10710"/>
                </a:cubicBezTo>
                <a:cubicBezTo>
                  <a:pt x="12940" y="10406"/>
                  <a:pt x="13219" y="10222"/>
                  <a:pt x="13527" y="10222"/>
                </a:cubicBezTo>
                <a:close/>
                <a:moveTo>
                  <a:pt x="5786" y="11228"/>
                </a:moveTo>
                <a:cubicBezTo>
                  <a:pt x="6022" y="11228"/>
                  <a:pt x="6254" y="11337"/>
                  <a:pt x="6394" y="11543"/>
                </a:cubicBezTo>
                <a:cubicBezTo>
                  <a:pt x="6811" y="12138"/>
                  <a:pt x="7406" y="12591"/>
                  <a:pt x="8085" y="12841"/>
                </a:cubicBezTo>
                <a:cubicBezTo>
                  <a:pt x="8430" y="12972"/>
                  <a:pt x="8621" y="13317"/>
                  <a:pt x="8561" y="13662"/>
                </a:cubicBezTo>
                <a:cubicBezTo>
                  <a:pt x="8478" y="14115"/>
                  <a:pt x="8395" y="14567"/>
                  <a:pt x="8311" y="15008"/>
                </a:cubicBezTo>
                <a:cubicBezTo>
                  <a:pt x="8242" y="15371"/>
                  <a:pt x="7922" y="15613"/>
                  <a:pt x="7579" y="15613"/>
                </a:cubicBezTo>
                <a:cubicBezTo>
                  <a:pt x="7506" y="15613"/>
                  <a:pt x="7432" y="15602"/>
                  <a:pt x="7359" y="15579"/>
                </a:cubicBezTo>
                <a:cubicBezTo>
                  <a:pt x="5954" y="15115"/>
                  <a:pt x="4751" y="14186"/>
                  <a:pt x="3942" y="12948"/>
                </a:cubicBezTo>
                <a:cubicBezTo>
                  <a:pt x="3703" y="12579"/>
                  <a:pt x="3846" y="12079"/>
                  <a:pt x="4251" y="11888"/>
                </a:cubicBezTo>
                <a:cubicBezTo>
                  <a:pt x="4656" y="11686"/>
                  <a:pt x="5073" y="11495"/>
                  <a:pt x="5477" y="11293"/>
                </a:cubicBezTo>
                <a:cubicBezTo>
                  <a:pt x="5576" y="11249"/>
                  <a:pt x="5682" y="11228"/>
                  <a:pt x="5786" y="11228"/>
                </a:cubicBezTo>
                <a:close/>
                <a:moveTo>
                  <a:pt x="8673" y="1"/>
                </a:moveTo>
                <a:cubicBezTo>
                  <a:pt x="8652" y="1"/>
                  <a:pt x="8630" y="3"/>
                  <a:pt x="8609" y="6"/>
                </a:cubicBezTo>
                <a:lnTo>
                  <a:pt x="7823" y="113"/>
                </a:lnTo>
                <a:cubicBezTo>
                  <a:pt x="7573" y="137"/>
                  <a:pt x="7406" y="363"/>
                  <a:pt x="7442" y="601"/>
                </a:cubicBezTo>
                <a:lnTo>
                  <a:pt x="7525" y="1292"/>
                </a:lnTo>
                <a:cubicBezTo>
                  <a:pt x="7537" y="1327"/>
                  <a:pt x="7537" y="1351"/>
                  <a:pt x="7549" y="1375"/>
                </a:cubicBezTo>
                <a:cubicBezTo>
                  <a:pt x="7049" y="1482"/>
                  <a:pt x="6561" y="1649"/>
                  <a:pt x="6085" y="1851"/>
                </a:cubicBezTo>
                <a:cubicBezTo>
                  <a:pt x="6085" y="1827"/>
                  <a:pt x="6073" y="1816"/>
                  <a:pt x="6061" y="1792"/>
                </a:cubicBezTo>
                <a:lnTo>
                  <a:pt x="5716" y="1173"/>
                </a:lnTo>
                <a:cubicBezTo>
                  <a:pt x="5636" y="1037"/>
                  <a:pt x="5486" y="960"/>
                  <a:pt x="5336" y="960"/>
                </a:cubicBezTo>
                <a:cubicBezTo>
                  <a:pt x="5261" y="960"/>
                  <a:pt x="5187" y="979"/>
                  <a:pt x="5120" y="1018"/>
                </a:cubicBezTo>
                <a:lnTo>
                  <a:pt x="4418" y="1411"/>
                </a:lnTo>
                <a:cubicBezTo>
                  <a:pt x="4204" y="1530"/>
                  <a:pt x="4132" y="1792"/>
                  <a:pt x="4251" y="2006"/>
                </a:cubicBezTo>
                <a:lnTo>
                  <a:pt x="4608" y="2625"/>
                </a:lnTo>
                <a:cubicBezTo>
                  <a:pt x="4608" y="2637"/>
                  <a:pt x="4620" y="2649"/>
                  <a:pt x="4644" y="2673"/>
                </a:cubicBezTo>
                <a:cubicBezTo>
                  <a:pt x="4192" y="2982"/>
                  <a:pt x="3787" y="3340"/>
                  <a:pt x="3394" y="3744"/>
                </a:cubicBezTo>
                <a:cubicBezTo>
                  <a:pt x="3370" y="3697"/>
                  <a:pt x="3334" y="3649"/>
                  <a:pt x="3275" y="3601"/>
                </a:cubicBezTo>
                <a:lnTo>
                  <a:pt x="2715" y="3173"/>
                </a:lnTo>
                <a:cubicBezTo>
                  <a:pt x="2637" y="3114"/>
                  <a:pt x="2544" y="3086"/>
                  <a:pt x="2452" y="3086"/>
                </a:cubicBezTo>
                <a:cubicBezTo>
                  <a:pt x="2320" y="3086"/>
                  <a:pt x="2187" y="3144"/>
                  <a:pt x="2096" y="3256"/>
                </a:cubicBezTo>
                <a:lnTo>
                  <a:pt x="1608" y="3899"/>
                </a:lnTo>
                <a:cubicBezTo>
                  <a:pt x="1453" y="4090"/>
                  <a:pt x="1489" y="4363"/>
                  <a:pt x="1691" y="4506"/>
                </a:cubicBezTo>
                <a:lnTo>
                  <a:pt x="2251" y="4947"/>
                </a:lnTo>
                <a:cubicBezTo>
                  <a:pt x="2299" y="4983"/>
                  <a:pt x="2358" y="5006"/>
                  <a:pt x="2418" y="5018"/>
                </a:cubicBezTo>
                <a:cubicBezTo>
                  <a:pt x="2168" y="5411"/>
                  <a:pt x="1953" y="5828"/>
                  <a:pt x="1787" y="6245"/>
                </a:cubicBezTo>
                <a:cubicBezTo>
                  <a:pt x="1763" y="6233"/>
                  <a:pt x="1751" y="6233"/>
                  <a:pt x="1739" y="6221"/>
                </a:cubicBezTo>
                <a:lnTo>
                  <a:pt x="1060" y="6018"/>
                </a:lnTo>
                <a:cubicBezTo>
                  <a:pt x="1020" y="6006"/>
                  <a:pt x="980" y="6000"/>
                  <a:pt x="940" y="6000"/>
                </a:cubicBezTo>
                <a:cubicBezTo>
                  <a:pt x="751" y="6000"/>
                  <a:pt x="571" y="6130"/>
                  <a:pt x="513" y="6316"/>
                </a:cubicBezTo>
                <a:lnTo>
                  <a:pt x="286" y="7078"/>
                </a:lnTo>
                <a:cubicBezTo>
                  <a:pt x="215" y="7316"/>
                  <a:pt x="346" y="7554"/>
                  <a:pt x="584" y="7626"/>
                </a:cubicBezTo>
                <a:lnTo>
                  <a:pt x="1251" y="7828"/>
                </a:lnTo>
                <a:cubicBezTo>
                  <a:pt x="1275" y="7840"/>
                  <a:pt x="1286" y="7840"/>
                  <a:pt x="1298" y="7840"/>
                </a:cubicBezTo>
                <a:cubicBezTo>
                  <a:pt x="1179" y="8435"/>
                  <a:pt x="1132" y="9043"/>
                  <a:pt x="1156" y="9638"/>
                </a:cubicBezTo>
                <a:cubicBezTo>
                  <a:pt x="1150" y="9644"/>
                  <a:pt x="1141" y="9644"/>
                  <a:pt x="1132" y="9644"/>
                </a:cubicBezTo>
                <a:cubicBezTo>
                  <a:pt x="1123" y="9644"/>
                  <a:pt x="1114" y="9644"/>
                  <a:pt x="1108" y="9650"/>
                </a:cubicBezTo>
                <a:lnTo>
                  <a:pt x="405" y="9733"/>
                </a:lnTo>
                <a:cubicBezTo>
                  <a:pt x="167" y="9769"/>
                  <a:pt x="1" y="9983"/>
                  <a:pt x="36" y="10221"/>
                </a:cubicBezTo>
                <a:lnTo>
                  <a:pt x="132" y="11019"/>
                </a:lnTo>
                <a:cubicBezTo>
                  <a:pt x="164" y="11237"/>
                  <a:pt x="346" y="11405"/>
                  <a:pt x="559" y="11405"/>
                </a:cubicBezTo>
                <a:cubicBezTo>
                  <a:pt x="579" y="11405"/>
                  <a:pt x="599" y="11403"/>
                  <a:pt x="620" y="11400"/>
                </a:cubicBezTo>
                <a:lnTo>
                  <a:pt x="1322" y="11305"/>
                </a:lnTo>
                <a:cubicBezTo>
                  <a:pt x="1346" y="11305"/>
                  <a:pt x="1358" y="11305"/>
                  <a:pt x="1370" y="11293"/>
                </a:cubicBezTo>
                <a:cubicBezTo>
                  <a:pt x="1477" y="11745"/>
                  <a:pt x="1620" y="12186"/>
                  <a:pt x="1798" y="12614"/>
                </a:cubicBezTo>
                <a:cubicBezTo>
                  <a:pt x="1787" y="12614"/>
                  <a:pt x="1775" y="12626"/>
                  <a:pt x="1751" y="12638"/>
                </a:cubicBezTo>
                <a:lnTo>
                  <a:pt x="1132" y="12972"/>
                </a:lnTo>
                <a:cubicBezTo>
                  <a:pt x="917" y="13091"/>
                  <a:pt x="846" y="13353"/>
                  <a:pt x="965" y="13567"/>
                </a:cubicBezTo>
                <a:lnTo>
                  <a:pt x="1346" y="14269"/>
                </a:lnTo>
                <a:cubicBezTo>
                  <a:pt x="1428" y="14417"/>
                  <a:pt x="1579" y="14497"/>
                  <a:pt x="1734" y="14497"/>
                </a:cubicBezTo>
                <a:cubicBezTo>
                  <a:pt x="1804" y="14497"/>
                  <a:pt x="1875" y="14481"/>
                  <a:pt x="1941" y="14448"/>
                </a:cubicBezTo>
                <a:lnTo>
                  <a:pt x="2560" y="14103"/>
                </a:lnTo>
                <a:cubicBezTo>
                  <a:pt x="2572" y="14091"/>
                  <a:pt x="2584" y="14091"/>
                  <a:pt x="2608" y="14079"/>
                </a:cubicBezTo>
                <a:cubicBezTo>
                  <a:pt x="2930" y="14555"/>
                  <a:pt x="3322" y="15008"/>
                  <a:pt x="3763" y="15412"/>
                </a:cubicBezTo>
                <a:cubicBezTo>
                  <a:pt x="3739" y="15424"/>
                  <a:pt x="3727" y="15448"/>
                  <a:pt x="3715" y="15460"/>
                </a:cubicBezTo>
                <a:lnTo>
                  <a:pt x="3287" y="16020"/>
                </a:lnTo>
                <a:cubicBezTo>
                  <a:pt x="3132" y="16210"/>
                  <a:pt x="3168" y="16484"/>
                  <a:pt x="3370" y="16639"/>
                </a:cubicBezTo>
                <a:lnTo>
                  <a:pt x="4001" y="17127"/>
                </a:lnTo>
                <a:cubicBezTo>
                  <a:pt x="4079" y="17186"/>
                  <a:pt x="4172" y="17214"/>
                  <a:pt x="4264" y="17214"/>
                </a:cubicBezTo>
                <a:cubicBezTo>
                  <a:pt x="4395" y="17214"/>
                  <a:pt x="4524" y="17156"/>
                  <a:pt x="4608" y="17044"/>
                </a:cubicBezTo>
                <a:lnTo>
                  <a:pt x="5049" y="16484"/>
                </a:lnTo>
                <a:cubicBezTo>
                  <a:pt x="5061" y="16460"/>
                  <a:pt x="5073" y="16448"/>
                  <a:pt x="5085" y="16424"/>
                </a:cubicBezTo>
                <a:cubicBezTo>
                  <a:pt x="5537" y="16710"/>
                  <a:pt x="6013" y="16936"/>
                  <a:pt x="6501" y="17127"/>
                </a:cubicBezTo>
                <a:cubicBezTo>
                  <a:pt x="6501" y="17151"/>
                  <a:pt x="6490" y="17175"/>
                  <a:pt x="6478" y="17198"/>
                </a:cubicBezTo>
                <a:lnTo>
                  <a:pt x="6299" y="17877"/>
                </a:lnTo>
                <a:cubicBezTo>
                  <a:pt x="6239" y="18103"/>
                  <a:pt x="6370" y="18353"/>
                  <a:pt x="6609" y="18413"/>
                </a:cubicBezTo>
                <a:lnTo>
                  <a:pt x="7382" y="18615"/>
                </a:lnTo>
                <a:cubicBezTo>
                  <a:pt x="7421" y="18625"/>
                  <a:pt x="7460" y="18630"/>
                  <a:pt x="7497" y="18630"/>
                </a:cubicBezTo>
                <a:cubicBezTo>
                  <a:pt x="7693" y="18630"/>
                  <a:pt x="7868" y="18505"/>
                  <a:pt x="7918" y="18306"/>
                </a:cubicBezTo>
                <a:lnTo>
                  <a:pt x="8097" y="17627"/>
                </a:lnTo>
                <a:cubicBezTo>
                  <a:pt x="8109" y="17603"/>
                  <a:pt x="8109" y="17567"/>
                  <a:pt x="8109" y="17544"/>
                </a:cubicBezTo>
                <a:cubicBezTo>
                  <a:pt x="8550" y="17614"/>
                  <a:pt x="8991" y="17642"/>
                  <a:pt x="9424" y="17642"/>
                </a:cubicBezTo>
                <a:cubicBezTo>
                  <a:pt x="9506" y="17642"/>
                  <a:pt x="9587" y="17641"/>
                  <a:pt x="9668" y="17639"/>
                </a:cubicBezTo>
                <a:cubicBezTo>
                  <a:pt x="9668" y="17663"/>
                  <a:pt x="9668" y="17698"/>
                  <a:pt x="9668" y="17734"/>
                </a:cubicBezTo>
                <a:lnTo>
                  <a:pt x="9764" y="18425"/>
                </a:lnTo>
                <a:cubicBezTo>
                  <a:pt x="9796" y="18652"/>
                  <a:pt x="9976" y="18811"/>
                  <a:pt x="10188" y="18811"/>
                </a:cubicBezTo>
                <a:cubicBezTo>
                  <a:pt x="10209" y="18811"/>
                  <a:pt x="10230" y="18809"/>
                  <a:pt x="10252" y="18806"/>
                </a:cubicBezTo>
                <a:lnTo>
                  <a:pt x="11050" y="18699"/>
                </a:lnTo>
                <a:cubicBezTo>
                  <a:pt x="11288" y="18675"/>
                  <a:pt x="11454" y="18449"/>
                  <a:pt x="11431" y="18210"/>
                </a:cubicBezTo>
                <a:lnTo>
                  <a:pt x="11335" y="17520"/>
                </a:lnTo>
                <a:cubicBezTo>
                  <a:pt x="11335" y="17484"/>
                  <a:pt x="11323" y="17448"/>
                  <a:pt x="11312" y="17413"/>
                </a:cubicBezTo>
                <a:cubicBezTo>
                  <a:pt x="11800" y="17294"/>
                  <a:pt x="12288" y="17127"/>
                  <a:pt x="12764" y="16925"/>
                </a:cubicBezTo>
                <a:cubicBezTo>
                  <a:pt x="12776" y="16960"/>
                  <a:pt x="12788" y="16984"/>
                  <a:pt x="12800" y="17020"/>
                </a:cubicBezTo>
                <a:lnTo>
                  <a:pt x="13157" y="17639"/>
                </a:lnTo>
                <a:cubicBezTo>
                  <a:pt x="13237" y="17775"/>
                  <a:pt x="13381" y="17851"/>
                  <a:pt x="13532" y="17851"/>
                </a:cubicBezTo>
                <a:cubicBezTo>
                  <a:pt x="13606" y="17851"/>
                  <a:pt x="13682" y="17833"/>
                  <a:pt x="13752" y="17794"/>
                </a:cubicBezTo>
                <a:lnTo>
                  <a:pt x="14443" y="17401"/>
                </a:lnTo>
                <a:cubicBezTo>
                  <a:pt x="14657" y="17282"/>
                  <a:pt x="14729" y="17020"/>
                  <a:pt x="14610" y="16805"/>
                </a:cubicBezTo>
                <a:lnTo>
                  <a:pt x="14264" y="16198"/>
                </a:lnTo>
                <a:cubicBezTo>
                  <a:pt x="14240" y="16163"/>
                  <a:pt x="14217" y="16127"/>
                  <a:pt x="14193" y="16103"/>
                </a:cubicBezTo>
                <a:cubicBezTo>
                  <a:pt x="14621" y="15793"/>
                  <a:pt x="15026" y="15436"/>
                  <a:pt x="15407" y="15031"/>
                </a:cubicBezTo>
                <a:cubicBezTo>
                  <a:pt x="15431" y="15067"/>
                  <a:pt x="15455" y="15103"/>
                  <a:pt x="15491" y="15127"/>
                </a:cubicBezTo>
                <a:lnTo>
                  <a:pt x="16050" y="15555"/>
                </a:lnTo>
                <a:cubicBezTo>
                  <a:pt x="16129" y="15614"/>
                  <a:pt x="16221" y="15643"/>
                  <a:pt x="16313" y="15643"/>
                </a:cubicBezTo>
                <a:cubicBezTo>
                  <a:pt x="16444" y="15643"/>
                  <a:pt x="16573" y="15584"/>
                  <a:pt x="16657" y="15472"/>
                </a:cubicBezTo>
                <a:lnTo>
                  <a:pt x="17146" y="14841"/>
                </a:lnTo>
                <a:cubicBezTo>
                  <a:pt x="17300" y="14650"/>
                  <a:pt x="17265" y="14377"/>
                  <a:pt x="17074" y="14222"/>
                </a:cubicBezTo>
                <a:lnTo>
                  <a:pt x="16515" y="13793"/>
                </a:lnTo>
                <a:cubicBezTo>
                  <a:pt x="16479" y="13769"/>
                  <a:pt x="16443" y="13746"/>
                  <a:pt x="16396" y="13734"/>
                </a:cubicBezTo>
                <a:cubicBezTo>
                  <a:pt x="16634" y="13341"/>
                  <a:pt x="16848" y="12948"/>
                  <a:pt x="17015" y="12531"/>
                </a:cubicBezTo>
                <a:cubicBezTo>
                  <a:pt x="17050" y="12555"/>
                  <a:pt x="17086" y="12579"/>
                  <a:pt x="17134" y="12591"/>
                </a:cubicBezTo>
                <a:lnTo>
                  <a:pt x="17800" y="12793"/>
                </a:lnTo>
                <a:cubicBezTo>
                  <a:pt x="17844" y="12806"/>
                  <a:pt x="17888" y="12813"/>
                  <a:pt x="17931" y="12813"/>
                </a:cubicBezTo>
                <a:cubicBezTo>
                  <a:pt x="18121" y="12813"/>
                  <a:pt x="18290" y="12690"/>
                  <a:pt x="18348" y="12495"/>
                </a:cubicBezTo>
                <a:lnTo>
                  <a:pt x="18574" y="11733"/>
                </a:lnTo>
                <a:cubicBezTo>
                  <a:pt x="18646" y="11495"/>
                  <a:pt x="18515" y="11257"/>
                  <a:pt x="18289" y="11186"/>
                </a:cubicBezTo>
                <a:lnTo>
                  <a:pt x="17610" y="10983"/>
                </a:lnTo>
                <a:cubicBezTo>
                  <a:pt x="17562" y="10971"/>
                  <a:pt x="17527" y="10960"/>
                  <a:pt x="17479" y="10960"/>
                </a:cubicBezTo>
                <a:cubicBezTo>
                  <a:pt x="17598" y="10364"/>
                  <a:pt x="17646" y="9769"/>
                  <a:pt x="17622" y="9162"/>
                </a:cubicBezTo>
                <a:lnTo>
                  <a:pt x="17622" y="9162"/>
                </a:lnTo>
                <a:cubicBezTo>
                  <a:pt x="17646" y="9168"/>
                  <a:pt x="17669" y="9171"/>
                  <a:pt x="17692" y="9171"/>
                </a:cubicBezTo>
                <a:cubicBezTo>
                  <a:pt x="17714" y="9171"/>
                  <a:pt x="17735" y="9168"/>
                  <a:pt x="17753" y="9162"/>
                </a:cubicBezTo>
                <a:lnTo>
                  <a:pt x="18455" y="9078"/>
                </a:lnTo>
                <a:cubicBezTo>
                  <a:pt x="18693" y="9043"/>
                  <a:pt x="18860" y="8828"/>
                  <a:pt x="18836" y="8590"/>
                </a:cubicBezTo>
                <a:lnTo>
                  <a:pt x="18729" y="7792"/>
                </a:lnTo>
                <a:cubicBezTo>
                  <a:pt x="18707" y="7570"/>
                  <a:pt x="18507" y="7409"/>
                  <a:pt x="18286" y="7409"/>
                </a:cubicBezTo>
                <a:cubicBezTo>
                  <a:pt x="18271" y="7409"/>
                  <a:pt x="18256" y="7410"/>
                  <a:pt x="18241" y="7411"/>
                </a:cubicBezTo>
                <a:lnTo>
                  <a:pt x="17539" y="7507"/>
                </a:lnTo>
                <a:cubicBezTo>
                  <a:pt x="17491" y="7507"/>
                  <a:pt x="17455" y="7531"/>
                  <a:pt x="17419" y="7542"/>
                </a:cubicBezTo>
                <a:cubicBezTo>
                  <a:pt x="17312" y="7090"/>
                  <a:pt x="17169" y="6649"/>
                  <a:pt x="16991" y="6221"/>
                </a:cubicBezTo>
                <a:cubicBezTo>
                  <a:pt x="17027" y="6221"/>
                  <a:pt x="17074" y="6197"/>
                  <a:pt x="17110" y="6185"/>
                </a:cubicBezTo>
                <a:lnTo>
                  <a:pt x="17729" y="5840"/>
                </a:lnTo>
                <a:cubicBezTo>
                  <a:pt x="17943" y="5733"/>
                  <a:pt x="18027" y="5459"/>
                  <a:pt x="17908" y="5245"/>
                </a:cubicBezTo>
                <a:lnTo>
                  <a:pt x="17527" y="4542"/>
                </a:lnTo>
                <a:cubicBezTo>
                  <a:pt x="17446" y="4398"/>
                  <a:pt x="17301" y="4318"/>
                  <a:pt x="17149" y="4318"/>
                </a:cubicBezTo>
                <a:cubicBezTo>
                  <a:pt x="17076" y="4318"/>
                  <a:pt x="17001" y="4337"/>
                  <a:pt x="16931" y="4375"/>
                </a:cubicBezTo>
                <a:lnTo>
                  <a:pt x="16312" y="4709"/>
                </a:lnTo>
                <a:cubicBezTo>
                  <a:pt x="16276" y="4733"/>
                  <a:pt x="16241" y="4756"/>
                  <a:pt x="16205" y="4780"/>
                </a:cubicBezTo>
                <a:cubicBezTo>
                  <a:pt x="15884" y="4304"/>
                  <a:pt x="15503" y="3852"/>
                  <a:pt x="15062" y="3435"/>
                </a:cubicBezTo>
                <a:cubicBezTo>
                  <a:pt x="15098" y="3411"/>
                  <a:pt x="15122" y="3387"/>
                  <a:pt x="15145" y="3351"/>
                </a:cubicBezTo>
                <a:lnTo>
                  <a:pt x="15586" y="2792"/>
                </a:lnTo>
                <a:cubicBezTo>
                  <a:pt x="15729" y="2601"/>
                  <a:pt x="15693" y="2328"/>
                  <a:pt x="15503" y="2173"/>
                </a:cubicBezTo>
                <a:lnTo>
                  <a:pt x="14860" y="1685"/>
                </a:lnTo>
                <a:cubicBezTo>
                  <a:pt x="14781" y="1626"/>
                  <a:pt x="14689" y="1597"/>
                  <a:pt x="14597" y="1597"/>
                </a:cubicBezTo>
                <a:cubicBezTo>
                  <a:pt x="14466" y="1597"/>
                  <a:pt x="14336" y="1656"/>
                  <a:pt x="14252" y="1768"/>
                </a:cubicBezTo>
                <a:lnTo>
                  <a:pt x="13824" y="2328"/>
                </a:lnTo>
                <a:cubicBezTo>
                  <a:pt x="13800" y="2363"/>
                  <a:pt x="13776" y="2387"/>
                  <a:pt x="13764" y="2423"/>
                </a:cubicBezTo>
                <a:cubicBezTo>
                  <a:pt x="13312" y="2137"/>
                  <a:pt x="12836" y="1899"/>
                  <a:pt x="12347" y="1708"/>
                </a:cubicBezTo>
                <a:cubicBezTo>
                  <a:pt x="12359" y="1685"/>
                  <a:pt x="12371" y="1649"/>
                  <a:pt x="12383" y="1613"/>
                </a:cubicBezTo>
                <a:lnTo>
                  <a:pt x="12574" y="934"/>
                </a:lnTo>
                <a:cubicBezTo>
                  <a:pt x="12633" y="708"/>
                  <a:pt x="12490" y="470"/>
                  <a:pt x="12264" y="399"/>
                </a:cubicBezTo>
                <a:lnTo>
                  <a:pt x="11478" y="196"/>
                </a:lnTo>
                <a:cubicBezTo>
                  <a:pt x="11442" y="187"/>
                  <a:pt x="11405" y="182"/>
                  <a:pt x="11368" y="182"/>
                </a:cubicBezTo>
                <a:cubicBezTo>
                  <a:pt x="11179" y="182"/>
                  <a:pt x="11002" y="306"/>
                  <a:pt x="10942" y="506"/>
                </a:cubicBezTo>
                <a:lnTo>
                  <a:pt x="10764" y="1185"/>
                </a:lnTo>
                <a:cubicBezTo>
                  <a:pt x="10752" y="1220"/>
                  <a:pt x="10752" y="1244"/>
                  <a:pt x="10752" y="1280"/>
                </a:cubicBezTo>
                <a:cubicBezTo>
                  <a:pt x="10304" y="1207"/>
                  <a:pt x="9847" y="1170"/>
                  <a:pt x="9389" y="1170"/>
                </a:cubicBezTo>
                <a:cubicBezTo>
                  <a:pt x="9323" y="1170"/>
                  <a:pt x="9258" y="1171"/>
                  <a:pt x="9192" y="1173"/>
                </a:cubicBezTo>
                <a:cubicBezTo>
                  <a:pt x="9192" y="1137"/>
                  <a:pt x="9192" y="1113"/>
                  <a:pt x="9192" y="1077"/>
                </a:cubicBezTo>
                <a:lnTo>
                  <a:pt x="9097" y="387"/>
                </a:lnTo>
                <a:cubicBezTo>
                  <a:pt x="9075" y="159"/>
                  <a:pt x="8886" y="1"/>
                  <a:pt x="86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8" name="Google Shape;1538;p55"/>
          <p:cNvGrpSpPr/>
          <p:nvPr/>
        </p:nvGrpSpPr>
        <p:grpSpPr>
          <a:xfrm rot="5400000">
            <a:off x="1076698" y="204628"/>
            <a:ext cx="863975" cy="912836"/>
            <a:chOff x="4366039" y="3724079"/>
            <a:chExt cx="641026" cy="652865"/>
          </a:xfrm>
        </p:grpSpPr>
        <p:sp>
          <p:nvSpPr>
            <p:cNvPr id="1539" name="Google Shape;1539;p55"/>
            <p:cNvSpPr/>
            <p:nvPr/>
          </p:nvSpPr>
          <p:spPr>
            <a:xfrm rot="5400000">
              <a:off x="4400519" y="3769360"/>
              <a:ext cx="570037" cy="559753"/>
            </a:xfrm>
            <a:custGeom>
              <a:rect b="b" l="l" r="r" t="t"/>
              <a:pathLst>
                <a:path extrusionOk="0" h="12955" w="13193">
                  <a:moveTo>
                    <a:pt x="6597" y="918"/>
                  </a:moveTo>
                  <a:cubicBezTo>
                    <a:pt x="9728" y="918"/>
                    <a:pt x="12264" y="3406"/>
                    <a:pt x="12264" y="6478"/>
                  </a:cubicBezTo>
                  <a:cubicBezTo>
                    <a:pt x="12264" y="9550"/>
                    <a:pt x="9728" y="12038"/>
                    <a:pt x="6597" y="12038"/>
                  </a:cubicBezTo>
                  <a:cubicBezTo>
                    <a:pt x="3465" y="12038"/>
                    <a:pt x="941" y="9550"/>
                    <a:pt x="941" y="6478"/>
                  </a:cubicBezTo>
                  <a:cubicBezTo>
                    <a:pt x="941" y="3406"/>
                    <a:pt x="3465" y="918"/>
                    <a:pt x="6597" y="918"/>
                  </a:cubicBezTo>
                  <a:close/>
                  <a:moveTo>
                    <a:pt x="6597" y="1"/>
                  </a:moveTo>
                  <a:cubicBezTo>
                    <a:pt x="2953" y="1"/>
                    <a:pt x="0" y="2894"/>
                    <a:pt x="0" y="6478"/>
                  </a:cubicBezTo>
                  <a:cubicBezTo>
                    <a:pt x="0" y="10050"/>
                    <a:pt x="2953" y="12955"/>
                    <a:pt x="6597" y="12955"/>
                  </a:cubicBezTo>
                  <a:cubicBezTo>
                    <a:pt x="10240" y="12955"/>
                    <a:pt x="13193" y="10050"/>
                    <a:pt x="13193" y="6478"/>
                  </a:cubicBezTo>
                  <a:cubicBezTo>
                    <a:pt x="13193" y="2894"/>
                    <a:pt x="10240" y="1"/>
                    <a:pt x="6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5"/>
            <p:cNvSpPr/>
            <p:nvPr/>
          </p:nvSpPr>
          <p:spPr>
            <a:xfrm rot="5400000">
              <a:off x="4597523" y="3962778"/>
              <a:ext cx="176503" cy="173435"/>
            </a:xfrm>
            <a:custGeom>
              <a:rect b="b" l="l" r="r" t="t"/>
              <a:pathLst>
                <a:path extrusionOk="0" h="4014" w="4085">
                  <a:moveTo>
                    <a:pt x="2037" y="668"/>
                  </a:moveTo>
                  <a:cubicBezTo>
                    <a:pt x="2787" y="668"/>
                    <a:pt x="3406" y="1275"/>
                    <a:pt x="3406" y="2013"/>
                  </a:cubicBezTo>
                  <a:cubicBezTo>
                    <a:pt x="3406" y="2751"/>
                    <a:pt x="2787" y="3346"/>
                    <a:pt x="2037" y="3346"/>
                  </a:cubicBezTo>
                  <a:cubicBezTo>
                    <a:pt x="1286" y="3346"/>
                    <a:pt x="667" y="2751"/>
                    <a:pt x="667" y="2013"/>
                  </a:cubicBezTo>
                  <a:cubicBezTo>
                    <a:pt x="667" y="1275"/>
                    <a:pt x="1286" y="668"/>
                    <a:pt x="2037" y="668"/>
                  </a:cubicBezTo>
                  <a:close/>
                  <a:moveTo>
                    <a:pt x="2037" y="1"/>
                  </a:moveTo>
                  <a:cubicBezTo>
                    <a:pt x="905" y="1"/>
                    <a:pt x="1" y="906"/>
                    <a:pt x="1" y="2013"/>
                  </a:cubicBezTo>
                  <a:cubicBezTo>
                    <a:pt x="1" y="3120"/>
                    <a:pt x="905" y="4013"/>
                    <a:pt x="2037" y="4013"/>
                  </a:cubicBezTo>
                  <a:cubicBezTo>
                    <a:pt x="3168" y="4013"/>
                    <a:pt x="4084" y="3120"/>
                    <a:pt x="4084" y="2013"/>
                  </a:cubicBezTo>
                  <a:cubicBezTo>
                    <a:pt x="4084" y="906"/>
                    <a:pt x="3168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5"/>
            <p:cNvSpPr/>
            <p:nvPr/>
          </p:nvSpPr>
          <p:spPr>
            <a:xfrm rot="5400000">
              <a:off x="4950960" y="4023485"/>
              <a:ext cx="58157" cy="54053"/>
            </a:xfrm>
            <a:custGeom>
              <a:rect b="b" l="l" r="r" t="t"/>
              <a:pathLst>
                <a:path extrusionOk="0" h="1251" w="1346">
                  <a:moveTo>
                    <a:pt x="346" y="1"/>
                  </a:moveTo>
                  <a:cubicBezTo>
                    <a:pt x="155" y="1"/>
                    <a:pt x="1" y="155"/>
                    <a:pt x="1" y="346"/>
                  </a:cubicBezTo>
                  <a:lnTo>
                    <a:pt x="1" y="894"/>
                  </a:lnTo>
                  <a:cubicBezTo>
                    <a:pt x="1" y="1096"/>
                    <a:pt x="155" y="1251"/>
                    <a:pt x="346" y="1251"/>
                  </a:cubicBezTo>
                  <a:lnTo>
                    <a:pt x="1001" y="1251"/>
                  </a:lnTo>
                  <a:cubicBezTo>
                    <a:pt x="1191" y="1251"/>
                    <a:pt x="1346" y="1096"/>
                    <a:pt x="1346" y="894"/>
                  </a:cubicBezTo>
                  <a:lnTo>
                    <a:pt x="1346" y="346"/>
                  </a:lnTo>
                  <a:cubicBezTo>
                    <a:pt x="1346" y="155"/>
                    <a:pt x="1191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5"/>
            <p:cNvSpPr/>
            <p:nvPr/>
          </p:nvSpPr>
          <p:spPr>
            <a:xfrm rot="5400000">
              <a:off x="4363727" y="4023744"/>
              <a:ext cx="58157" cy="53534"/>
            </a:xfrm>
            <a:custGeom>
              <a:rect b="b" l="l" r="r" t="t"/>
              <a:pathLst>
                <a:path extrusionOk="0" h="1239" w="1346">
                  <a:moveTo>
                    <a:pt x="346" y="0"/>
                  </a:moveTo>
                  <a:cubicBezTo>
                    <a:pt x="155" y="0"/>
                    <a:pt x="1" y="155"/>
                    <a:pt x="1" y="346"/>
                  </a:cubicBezTo>
                  <a:lnTo>
                    <a:pt x="1" y="893"/>
                  </a:lnTo>
                  <a:cubicBezTo>
                    <a:pt x="1" y="1084"/>
                    <a:pt x="155" y="1239"/>
                    <a:pt x="346" y="1239"/>
                  </a:cubicBezTo>
                  <a:lnTo>
                    <a:pt x="1001" y="1239"/>
                  </a:lnTo>
                  <a:cubicBezTo>
                    <a:pt x="1191" y="1239"/>
                    <a:pt x="1346" y="1084"/>
                    <a:pt x="1346" y="893"/>
                  </a:cubicBezTo>
                  <a:lnTo>
                    <a:pt x="1346" y="346"/>
                  </a:lnTo>
                  <a:cubicBezTo>
                    <a:pt x="1346" y="155"/>
                    <a:pt x="1191" y="0"/>
                    <a:pt x="1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5"/>
            <p:cNvSpPr/>
            <p:nvPr/>
          </p:nvSpPr>
          <p:spPr>
            <a:xfrm rot="5400000">
              <a:off x="4659007" y="4321098"/>
              <a:ext cx="54571" cy="57120"/>
            </a:xfrm>
            <a:custGeom>
              <a:rect b="b" l="l" r="r" t="t"/>
              <a:pathLst>
                <a:path extrusionOk="0" h="1322" w="1263">
                  <a:moveTo>
                    <a:pt x="346" y="0"/>
                  </a:moveTo>
                  <a:cubicBezTo>
                    <a:pt x="156" y="0"/>
                    <a:pt x="1" y="155"/>
                    <a:pt x="1" y="346"/>
                  </a:cubicBezTo>
                  <a:lnTo>
                    <a:pt x="1" y="965"/>
                  </a:lnTo>
                  <a:cubicBezTo>
                    <a:pt x="1" y="1167"/>
                    <a:pt x="156" y="1322"/>
                    <a:pt x="346" y="1322"/>
                  </a:cubicBezTo>
                  <a:lnTo>
                    <a:pt x="918" y="1322"/>
                  </a:lnTo>
                  <a:cubicBezTo>
                    <a:pt x="1108" y="1322"/>
                    <a:pt x="1263" y="1167"/>
                    <a:pt x="1263" y="965"/>
                  </a:cubicBezTo>
                  <a:lnTo>
                    <a:pt x="1263" y="346"/>
                  </a:lnTo>
                  <a:cubicBezTo>
                    <a:pt x="1263" y="155"/>
                    <a:pt x="1108" y="0"/>
                    <a:pt x="9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5"/>
            <p:cNvSpPr/>
            <p:nvPr/>
          </p:nvSpPr>
          <p:spPr>
            <a:xfrm rot="5400000">
              <a:off x="4658748" y="3723063"/>
              <a:ext cx="55090" cy="57120"/>
            </a:xfrm>
            <a:custGeom>
              <a:rect b="b" l="l" r="r" t="t"/>
              <a:pathLst>
                <a:path extrusionOk="0" h="1322" w="1275">
                  <a:moveTo>
                    <a:pt x="358" y="0"/>
                  </a:moveTo>
                  <a:cubicBezTo>
                    <a:pt x="156" y="0"/>
                    <a:pt x="1" y="155"/>
                    <a:pt x="1" y="346"/>
                  </a:cubicBezTo>
                  <a:lnTo>
                    <a:pt x="1" y="965"/>
                  </a:lnTo>
                  <a:cubicBezTo>
                    <a:pt x="1" y="1167"/>
                    <a:pt x="156" y="1322"/>
                    <a:pt x="358" y="1322"/>
                  </a:cubicBezTo>
                  <a:lnTo>
                    <a:pt x="918" y="1322"/>
                  </a:lnTo>
                  <a:cubicBezTo>
                    <a:pt x="1120" y="1322"/>
                    <a:pt x="1275" y="1167"/>
                    <a:pt x="1275" y="965"/>
                  </a:cubicBezTo>
                  <a:lnTo>
                    <a:pt x="1275" y="346"/>
                  </a:lnTo>
                  <a:cubicBezTo>
                    <a:pt x="1275" y="155"/>
                    <a:pt x="1120" y="0"/>
                    <a:pt x="9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5"/>
            <p:cNvSpPr/>
            <p:nvPr/>
          </p:nvSpPr>
          <p:spPr>
            <a:xfrm rot="5400000">
              <a:off x="4443964" y="4228893"/>
              <a:ext cx="69478" cy="66151"/>
            </a:xfrm>
            <a:custGeom>
              <a:rect b="b" l="l" r="r" t="t"/>
              <a:pathLst>
                <a:path extrusionOk="0" h="1531" w="1608">
                  <a:moveTo>
                    <a:pt x="832" y="0"/>
                  </a:moveTo>
                  <a:cubicBezTo>
                    <a:pt x="744" y="0"/>
                    <a:pt x="655" y="33"/>
                    <a:pt x="583" y="99"/>
                  </a:cubicBezTo>
                  <a:lnTo>
                    <a:pt x="131" y="539"/>
                  </a:lnTo>
                  <a:cubicBezTo>
                    <a:pt x="0" y="682"/>
                    <a:pt x="0" y="896"/>
                    <a:pt x="131" y="1039"/>
                  </a:cubicBezTo>
                  <a:lnTo>
                    <a:pt x="536" y="1432"/>
                  </a:lnTo>
                  <a:cubicBezTo>
                    <a:pt x="601" y="1498"/>
                    <a:pt x="688" y="1530"/>
                    <a:pt x="775" y="1530"/>
                  </a:cubicBezTo>
                  <a:cubicBezTo>
                    <a:pt x="863" y="1530"/>
                    <a:pt x="953" y="1498"/>
                    <a:pt x="1024" y="1432"/>
                  </a:cubicBezTo>
                  <a:lnTo>
                    <a:pt x="1476" y="980"/>
                  </a:lnTo>
                  <a:cubicBezTo>
                    <a:pt x="1607" y="849"/>
                    <a:pt x="1607" y="622"/>
                    <a:pt x="1476" y="491"/>
                  </a:cubicBezTo>
                  <a:lnTo>
                    <a:pt x="1072" y="99"/>
                  </a:lnTo>
                  <a:cubicBezTo>
                    <a:pt x="1006" y="33"/>
                    <a:pt x="920" y="0"/>
                    <a:pt x="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5"/>
            <p:cNvSpPr/>
            <p:nvPr/>
          </p:nvSpPr>
          <p:spPr>
            <a:xfrm rot="5400000">
              <a:off x="4859058" y="3806108"/>
              <a:ext cx="69996" cy="66496"/>
            </a:xfrm>
            <a:custGeom>
              <a:rect b="b" l="l" r="r" t="t"/>
              <a:pathLst>
                <a:path extrusionOk="0" h="1539" w="1620">
                  <a:moveTo>
                    <a:pt x="834" y="0"/>
                  </a:moveTo>
                  <a:cubicBezTo>
                    <a:pt x="747" y="0"/>
                    <a:pt x="661" y="36"/>
                    <a:pt x="595" y="107"/>
                  </a:cubicBezTo>
                  <a:lnTo>
                    <a:pt x="131" y="548"/>
                  </a:lnTo>
                  <a:cubicBezTo>
                    <a:pt x="0" y="679"/>
                    <a:pt x="0" y="905"/>
                    <a:pt x="131" y="1048"/>
                  </a:cubicBezTo>
                  <a:lnTo>
                    <a:pt x="536" y="1441"/>
                  </a:lnTo>
                  <a:cubicBezTo>
                    <a:pt x="601" y="1506"/>
                    <a:pt x="691" y="1539"/>
                    <a:pt x="780" y="1539"/>
                  </a:cubicBezTo>
                  <a:cubicBezTo>
                    <a:pt x="869" y="1539"/>
                    <a:pt x="959" y="1506"/>
                    <a:pt x="1024" y="1441"/>
                  </a:cubicBezTo>
                  <a:lnTo>
                    <a:pt x="1477" y="988"/>
                  </a:lnTo>
                  <a:cubicBezTo>
                    <a:pt x="1619" y="857"/>
                    <a:pt x="1619" y="631"/>
                    <a:pt x="1477" y="500"/>
                  </a:cubicBezTo>
                  <a:lnTo>
                    <a:pt x="1072" y="107"/>
                  </a:lnTo>
                  <a:cubicBezTo>
                    <a:pt x="1006" y="36"/>
                    <a:pt x="920" y="0"/>
                    <a:pt x="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5"/>
            <p:cNvSpPr/>
            <p:nvPr/>
          </p:nvSpPr>
          <p:spPr>
            <a:xfrm rot="5400000">
              <a:off x="4443704" y="3806281"/>
              <a:ext cx="69996" cy="66151"/>
            </a:xfrm>
            <a:custGeom>
              <a:rect b="b" l="l" r="r" t="t"/>
              <a:pathLst>
                <a:path extrusionOk="0" h="1531" w="1620">
                  <a:moveTo>
                    <a:pt x="780" y="0"/>
                  </a:moveTo>
                  <a:cubicBezTo>
                    <a:pt x="691" y="0"/>
                    <a:pt x="601" y="33"/>
                    <a:pt x="536" y="99"/>
                  </a:cubicBezTo>
                  <a:lnTo>
                    <a:pt x="131" y="491"/>
                  </a:lnTo>
                  <a:cubicBezTo>
                    <a:pt x="0" y="622"/>
                    <a:pt x="0" y="849"/>
                    <a:pt x="131" y="980"/>
                  </a:cubicBezTo>
                  <a:lnTo>
                    <a:pt x="595" y="1432"/>
                  </a:lnTo>
                  <a:cubicBezTo>
                    <a:pt x="661" y="1498"/>
                    <a:pt x="747" y="1530"/>
                    <a:pt x="834" y="1530"/>
                  </a:cubicBezTo>
                  <a:cubicBezTo>
                    <a:pt x="920" y="1530"/>
                    <a:pt x="1006" y="1498"/>
                    <a:pt x="1072" y="1432"/>
                  </a:cubicBezTo>
                  <a:lnTo>
                    <a:pt x="1477" y="1039"/>
                  </a:lnTo>
                  <a:cubicBezTo>
                    <a:pt x="1619" y="896"/>
                    <a:pt x="1619" y="682"/>
                    <a:pt x="1477" y="539"/>
                  </a:cubicBezTo>
                  <a:lnTo>
                    <a:pt x="1024" y="99"/>
                  </a:lnTo>
                  <a:cubicBezTo>
                    <a:pt x="959" y="33"/>
                    <a:pt x="869" y="0"/>
                    <a:pt x="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5"/>
            <p:cNvSpPr/>
            <p:nvPr/>
          </p:nvSpPr>
          <p:spPr>
            <a:xfrm rot="5400000">
              <a:off x="4859317" y="4228721"/>
              <a:ext cx="69478" cy="66496"/>
            </a:xfrm>
            <a:custGeom>
              <a:rect b="b" l="l" r="r" t="t"/>
              <a:pathLst>
                <a:path extrusionOk="0" h="1539" w="1608">
                  <a:moveTo>
                    <a:pt x="775" y="0"/>
                  </a:moveTo>
                  <a:cubicBezTo>
                    <a:pt x="688" y="0"/>
                    <a:pt x="601" y="36"/>
                    <a:pt x="536" y="107"/>
                  </a:cubicBezTo>
                  <a:lnTo>
                    <a:pt x="131" y="500"/>
                  </a:lnTo>
                  <a:cubicBezTo>
                    <a:pt x="0" y="631"/>
                    <a:pt x="0" y="857"/>
                    <a:pt x="131" y="988"/>
                  </a:cubicBezTo>
                  <a:lnTo>
                    <a:pt x="583" y="1441"/>
                  </a:lnTo>
                  <a:cubicBezTo>
                    <a:pt x="655" y="1506"/>
                    <a:pt x="744" y="1539"/>
                    <a:pt x="832" y="1539"/>
                  </a:cubicBezTo>
                  <a:cubicBezTo>
                    <a:pt x="920" y="1539"/>
                    <a:pt x="1006" y="1506"/>
                    <a:pt x="1072" y="1441"/>
                  </a:cubicBezTo>
                  <a:lnTo>
                    <a:pt x="1476" y="1048"/>
                  </a:lnTo>
                  <a:cubicBezTo>
                    <a:pt x="1607" y="905"/>
                    <a:pt x="1607" y="679"/>
                    <a:pt x="1476" y="548"/>
                  </a:cubicBezTo>
                  <a:lnTo>
                    <a:pt x="1024" y="107"/>
                  </a:lnTo>
                  <a:cubicBezTo>
                    <a:pt x="953" y="36"/>
                    <a:pt x="863" y="0"/>
                    <a:pt x="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5"/>
            <p:cNvSpPr/>
            <p:nvPr/>
          </p:nvSpPr>
          <p:spPr>
            <a:xfrm rot="5400000">
              <a:off x="4548159" y="3739504"/>
              <a:ext cx="66928" cy="63904"/>
            </a:xfrm>
            <a:custGeom>
              <a:rect b="b" l="l" r="r" t="t"/>
              <a:pathLst>
                <a:path extrusionOk="0" h="1479" w="1549">
                  <a:moveTo>
                    <a:pt x="930" y="0"/>
                  </a:moveTo>
                  <a:cubicBezTo>
                    <a:pt x="886" y="0"/>
                    <a:pt x="841" y="8"/>
                    <a:pt x="798" y="26"/>
                  </a:cubicBezTo>
                  <a:lnTo>
                    <a:pt x="274" y="216"/>
                  </a:lnTo>
                  <a:cubicBezTo>
                    <a:pt x="84" y="288"/>
                    <a:pt x="0" y="490"/>
                    <a:pt x="72" y="669"/>
                  </a:cubicBezTo>
                  <a:lnTo>
                    <a:pt x="298" y="1252"/>
                  </a:lnTo>
                  <a:cubicBezTo>
                    <a:pt x="353" y="1390"/>
                    <a:pt x="479" y="1478"/>
                    <a:pt x="616" y="1478"/>
                  </a:cubicBezTo>
                  <a:cubicBezTo>
                    <a:pt x="657" y="1478"/>
                    <a:pt x="698" y="1471"/>
                    <a:pt x="738" y="1454"/>
                  </a:cubicBezTo>
                  <a:lnTo>
                    <a:pt x="1274" y="1252"/>
                  </a:lnTo>
                  <a:cubicBezTo>
                    <a:pt x="1453" y="1192"/>
                    <a:pt x="1548" y="990"/>
                    <a:pt x="1477" y="800"/>
                  </a:cubicBezTo>
                  <a:lnTo>
                    <a:pt x="1250" y="216"/>
                  </a:lnTo>
                  <a:cubicBezTo>
                    <a:pt x="1196" y="81"/>
                    <a:pt x="1067" y="0"/>
                    <a:pt x="9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5"/>
            <p:cNvSpPr/>
            <p:nvPr/>
          </p:nvSpPr>
          <p:spPr>
            <a:xfrm rot="5400000">
              <a:off x="4757780" y="4297637"/>
              <a:ext cx="66928" cy="63947"/>
            </a:xfrm>
            <a:custGeom>
              <a:rect b="b" l="l" r="r" t="t"/>
              <a:pathLst>
                <a:path extrusionOk="0" h="1480" w="1549">
                  <a:moveTo>
                    <a:pt x="928" y="1"/>
                  </a:moveTo>
                  <a:cubicBezTo>
                    <a:pt x="888" y="1"/>
                    <a:pt x="849" y="7"/>
                    <a:pt x="810" y="20"/>
                  </a:cubicBezTo>
                  <a:lnTo>
                    <a:pt x="274" y="222"/>
                  </a:lnTo>
                  <a:cubicBezTo>
                    <a:pt x="96" y="294"/>
                    <a:pt x="1" y="496"/>
                    <a:pt x="72" y="675"/>
                  </a:cubicBezTo>
                  <a:lnTo>
                    <a:pt x="298" y="1258"/>
                  </a:lnTo>
                  <a:cubicBezTo>
                    <a:pt x="354" y="1398"/>
                    <a:pt x="491" y="1480"/>
                    <a:pt x="633" y="1480"/>
                  </a:cubicBezTo>
                  <a:cubicBezTo>
                    <a:pt x="672" y="1480"/>
                    <a:pt x="712" y="1473"/>
                    <a:pt x="751" y="1461"/>
                  </a:cubicBezTo>
                  <a:lnTo>
                    <a:pt x="1286" y="1258"/>
                  </a:lnTo>
                  <a:cubicBezTo>
                    <a:pt x="1465" y="1187"/>
                    <a:pt x="1548" y="984"/>
                    <a:pt x="1477" y="806"/>
                  </a:cubicBezTo>
                  <a:lnTo>
                    <a:pt x="1251" y="222"/>
                  </a:lnTo>
                  <a:cubicBezTo>
                    <a:pt x="1204" y="82"/>
                    <a:pt x="1070" y="1"/>
                    <a:pt x="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5"/>
            <p:cNvSpPr/>
            <p:nvPr/>
          </p:nvSpPr>
          <p:spPr>
            <a:xfrm rot="5400000">
              <a:off x="4766248" y="3742550"/>
              <a:ext cx="67447" cy="64466"/>
            </a:xfrm>
            <a:custGeom>
              <a:rect b="b" l="l" r="r" t="t"/>
              <a:pathLst>
                <a:path extrusionOk="0" h="1492" w="1561">
                  <a:moveTo>
                    <a:pt x="644" y="0"/>
                  </a:moveTo>
                  <a:cubicBezTo>
                    <a:pt x="510" y="0"/>
                    <a:pt x="385" y="81"/>
                    <a:pt x="322" y="216"/>
                  </a:cubicBezTo>
                  <a:lnTo>
                    <a:pt x="84" y="788"/>
                  </a:lnTo>
                  <a:cubicBezTo>
                    <a:pt x="1" y="966"/>
                    <a:pt x="84" y="1169"/>
                    <a:pt x="263" y="1240"/>
                  </a:cubicBezTo>
                  <a:lnTo>
                    <a:pt x="786" y="1466"/>
                  </a:lnTo>
                  <a:cubicBezTo>
                    <a:pt x="830" y="1483"/>
                    <a:pt x="874" y="1492"/>
                    <a:pt x="918" y="1492"/>
                  </a:cubicBezTo>
                  <a:cubicBezTo>
                    <a:pt x="1055" y="1492"/>
                    <a:pt x="1185" y="1411"/>
                    <a:pt x="1239" y="1276"/>
                  </a:cubicBezTo>
                  <a:lnTo>
                    <a:pt x="1489" y="704"/>
                  </a:lnTo>
                  <a:cubicBezTo>
                    <a:pt x="1560" y="526"/>
                    <a:pt x="1477" y="311"/>
                    <a:pt x="1298" y="240"/>
                  </a:cubicBezTo>
                  <a:lnTo>
                    <a:pt x="775" y="26"/>
                  </a:lnTo>
                  <a:cubicBezTo>
                    <a:pt x="731" y="8"/>
                    <a:pt x="687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5"/>
            <p:cNvSpPr/>
            <p:nvPr/>
          </p:nvSpPr>
          <p:spPr>
            <a:xfrm rot="5400000">
              <a:off x="4539107" y="4294223"/>
              <a:ext cx="67404" cy="64077"/>
            </a:xfrm>
            <a:custGeom>
              <a:rect b="b" l="l" r="r" t="t"/>
              <a:pathLst>
                <a:path extrusionOk="0" h="1483" w="1560">
                  <a:moveTo>
                    <a:pt x="641" y="0"/>
                  </a:moveTo>
                  <a:cubicBezTo>
                    <a:pt x="504" y="0"/>
                    <a:pt x="376" y="79"/>
                    <a:pt x="322" y="205"/>
                  </a:cubicBezTo>
                  <a:lnTo>
                    <a:pt x="72" y="788"/>
                  </a:lnTo>
                  <a:cubicBezTo>
                    <a:pt x="0" y="967"/>
                    <a:pt x="84" y="1169"/>
                    <a:pt x="262" y="1240"/>
                  </a:cubicBezTo>
                  <a:lnTo>
                    <a:pt x="786" y="1455"/>
                  </a:lnTo>
                  <a:cubicBezTo>
                    <a:pt x="832" y="1473"/>
                    <a:pt x="880" y="1482"/>
                    <a:pt x="926" y="1482"/>
                  </a:cubicBezTo>
                  <a:cubicBezTo>
                    <a:pt x="1060" y="1482"/>
                    <a:pt x="1185" y="1409"/>
                    <a:pt x="1238" y="1276"/>
                  </a:cubicBezTo>
                  <a:lnTo>
                    <a:pt x="1488" y="693"/>
                  </a:lnTo>
                  <a:cubicBezTo>
                    <a:pt x="1560" y="514"/>
                    <a:pt x="1477" y="312"/>
                    <a:pt x="1298" y="240"/>
                  </a:cubicBezTo>
                  <a:lnTo>
                    <a:pt x="774" y="26"/>
                  </a:lnTo>
                  <a:cubicBezTo>
                    <a:pt x="730" y="9"/>
                    <a:pt x="685" y="0"/>
                    <a:pt x="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5"/>
            <p:cNvSpPr/>
            <p:nvPr/>
          </p:nvSpPr>
          <p:spPr>
            <a:xfrm rot="5400000">
              <a:off x="4922660" y="3904578"/>
              <a:ext cx="69478" cy="62435"/>
            </a:xfrm>
            <a:custGeom>
              <a:rect b="b" l="l" r="r" t="t"/>
              <a:pathLst>
                <a:path extrusionOk="0" h="1445" w="1608">
                  <a:moveTo>
                    <a:pt x="991" y="0"/>
                  </a:moveTo>
                  <a:cubicBezTo>
                    <a:pt x="947" y="0"/>
                    <a:pt x="901" y="9"/>
                    <a:pt x="858" y="26"/>
                  </a:cubicBezTo>
                  <a:lnTo>
                    <a:pt x="262" y="264"/>
                  </a:lnTo>
                  <a:cubicBezTo>
                    <a:pt x="84" y="336"/>
                    <a:pt x="1" y="550"/>
                    <a:pt x="72" y="717"/>
                  </a:cubicBezTo>
                  <a:lnTo>
                    <a:pt x="286" y="1229"/>
                  </a:lnTo>
                  <a:cubicBezTo>
                    <a:pt x="349" y="1364"/>
                    <a:pt x="481" y="1445"/>
                    <a:pt x="614" y="1445"/>
                  </a:cubicBezTo>
                  <a:cubicBezTo>
                    <a:pt x="656" y="1445"/>
                    <a:pt x="698" y="1436"/>
                    <a:pt x="739" y="1419"/>
                  </a:cubicBezTo>
                  <a:lnTo>
                    <a:pt x="1346" y="1169"/>
                  </a:lnTo>
                  <a:cubicBezTo>
                    <a:pt x="1525" y="1098"/>
                    <a:pt x="1608" y="895"/>
                    <a:pt x="1525" y="717"/>
                  </a:cubicBezTo>
                  <a:lnTo>
                    <a:pt x="1310" y="205"/>
                  </a:lnTo>
                  <a:cubicBezTo>
                    <a:pt x="1256" y="79"/>
                    <a:pt x="1128" y="0"/>
                    <a:pt x="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5"/>
            <p:cNvSpPr/>
            <p:nvPr/>
          </p:nvSpPr>
          <p:spPr>
            <a:xfrm rot="5400000">
              <a:off x="4380686" y="4134291"/>
              <a:ext cx="69002" cy="62435"/>
            </a:xfrm>
            <a:custGeom>
              <a:rect b="b" l="l" r="r" t="t"/>
              <a:pathLst>
                <a:path extrusionOk="0" h="1445" w="1597">
                  <a:moveTo>
                    <a:pt x="989" y="0"/>
                  </a:moveTo>
                  <a:cubicBezTo>
                    <a:pt x="946" y="0"/>
                    <a:pt x="902" y="9"/>
                    <a:pt x="858" y="26"/>
                  </a:cubicBezTo>
                  <a:lnTo>
                    <a:pt x="263" y="264"/>
                  </a:lnTo>
                  <a:cubicBezTo>
                    <a:pt x="84" y="336"/>
                    <a:pt x="1" y="550"/>
                    <a:pt x="72" y="717"/>
                  </a:cubicBezTo>
                  <a:lnTo>
                    <a:pt x="286" y="1229"/>
                  </a:lnTo>
                  <a:cubicBezTo>
                    <a:pt x="340" y="1364"/>
                    <a:pt x="470" y="1445"/>
                    <a:pt x="607" y="1445"/>
                  </a:cubicBezTo>
                  <a:cubicBezTo>
                    <a:pt x="651" y="1445"/>
                    <a:pt x="696" y="1437"/>
                    <a:pt x="739" y="1419"/>
                  </a:cubicBezTo>
                  <a:lnTo>
                    <a:pt x="1334" y="1169"/>
                  </a:lnTo>
                  <a:cubicBezTo>
                    <a:pt x="1513" y="1098"/>
                    <a:pt x="1596" y="895"/>
                    <a:pt x="1525" y="717"/>
                  </a:cubicBezTo>
                  <a:lnTo>
                    <a:pt x="1310" y="205"/>
                  </a:lnTo>
                  <a:cubicBezTo>
                    <a:pt x="1247" y="79"/>
                    <a:pt x="1123" y="0"/>
                    <a:pt x="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5"/>
            <p:cNvSpPr/>
            <p:nvPr/>
          </p:nvSpPr>
          <p:spPr>
            <a:xfrm rot="5400000">
              <a:off x="4920218" y="4139994"/>
              <a:ext cx="69478" cy="62824"/>
            </a:xfrm>
            <a:custGeom>
              <a:rect b="b" l="l" r="r" t="t"/>
              <a:pathLst>
                <a:path extrusionOk="0" h="1454" w="1608">
                  <a:moveTo>
                    <a:pt x="617" y="1"/>
                  </a:moveTo>
                  <a:cubicBezTo>
                    <a:pt x="485" y="1"/>
                    <a:pt x="362" y="78"/>
                    <a:pt x="310" y="200"/>
                  </a:cubicBezTo>
                  <a:lnTo>
                    <a:pt x="84" y="712"/>
                  </a:lnTo>
                  <a:cubicBezTo>
                    <a:pt x="1" y="879"/>
                    <a:pt x="84" y="1093"/>
                    <a:pt x="263" y="1165"/>
                  </a:cubicBezTo>
                  <a:lnTo>
                    <a:pt x="846" y="1427"/>
                  </a:lnTo>
                  <a:cubicBezTo>
                    <a:pt x="892" y="1445"/>
                    <a:pt x="940" y="1454"/>
                    <a:pt x="986" y="1454"/>
                  </a:cubicBezTo>
                  <a:cubicBezTo>
                    <a:pt x="1120" y="1454"/>
                    <a:pt x="1245" y="1380"/>
                    <a:pt x="1298" y="1248"/>
                  </a:cubicBezTo>
                  <a:lnTo>
                    <a:pt x="1525" y="748"/>
                  </a:lnTo>
                  <a:cubicBezTo>
                    <a:pt x="1608" y="569"/>
                    <a:pt x="1525" y="367"/>
                    <a:pt x="1358" y="284"/>
                  </a:cubicBezTo>
                  <a:lnTo>
                    <a:pt x="763" y="34"/>
                  </a:lnTo>
                  <a:cubicBezTo>
                    <a:pt x="715" y="11"/>
                    <a:pt x="665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5"/>
            <p:cNvSpPr/>
            <p:nvPr/>
          </p:nvSpPr>
          <p:spPr>
            <a:xfrm rot="5400000">
              <a:off x="4383128" y="3898183"/>
              <a:ext cx="69478" cy="62867"/>
            </a:xfrm>
            <a:custGeom>
              <a:rect b="b" l="l" r="r" t="t"/>
              <a:pathLst>
                <a:path extrusionOk="0" h="1455" w="1608">
                  <a:moveTo>
                    <a:pt x="617" y="1"/>
                  </a:moveTo>
                  <a:cubicBezTo>
                    <a:pt x="485" y="1"/>
                    <a:pt x="362" y="78"/>
                    <a:pt x="310" y="200"/>
                  </a:cubicBezTo>
                  <a:lnTo>
                    <a:pt x="84" y="712"/>
                  </a:lnTo>
                  <a:cubicBezTo>
                    <a:pt x="1" y="879"/>
                    <a:pt x="84" y="1093"/>
                    <a:pt x="263" y="1165"/>
                  </a:cubicBezTo>
                  <a:lnTo>
                    <a:pt x="846" y="1427"/>
                  </a:lnTo>
                  <a:cubicBezTo>
                    <a:pt x="892" y="1445"/>
                    <a:pt x="940" y="1454"/>
                    <a:pt x="987" y="1454"/>
                  </a:cubicBezTo>
                  <a:cubicBezTo>
                    <a:pt x="1121" y="1454"/>
                    <a:pt x="1249" y="1381"/>
                    <a:pt x="1310" y="1248"/>
                  </a:cubicBezTo>
                  <a:lnTo>
                    <a:pt x="1537" y="748"/>
                  </a:lnTo>
                  <a:cubicBezTo>
                    <a:pt x="1608" y="569"/>
                    <a:pt x="1525" y="367"/>
                    <a:pt x="1358" y="284"/>
                  </a:cubicBezTo>
                  <a:lnTo>
                    <a:pt x="763" y="34"/>
                  </a:lnTo>
                  <a:cubicBezTo>
                    <a:pt x="715" y="11"/>
                    <a:pt x="665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5"/>
            <p:cNvSpPr/>
            <p:nvPr/>
          </p:nvSpPr>
          <p:spPr>
            <a:xfrm rot="5400000">
              <a:off x="4834689" y="3964852"/>
              <a:ext cx="30375" cy="178533"/>
            </a:xfrm>
            <a:custGeom>
              <a:rect b="b" l="l" r="r" t="t"/>
              <a:pathLst>
                <a:path extrusionOk="0" h="4132" w="703">
                  <a:moveTo>
                    <a:pt x="0" y="0"/>
                  </a:moveTo>
                  <a:lnTo>
                    <a:pt x="0" y="4132"/>
                  </a:lnTo>
                  <a:lnTo>
                    <a:pt x="703" y="4132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5"/>
            <p:cNvSpPr/>
            <p:nvPr/>
          </p:nvSpPr>
          <p:spPr>
            <a:xfrm rot="5400000">
              <a:off x="4535283" y="3846010"/>
              <a:ext cx="172916" cy="114241"/>
            </a:xfrm>
            <a:custGeom>
              <a:rect b="b" l="l" r="r" t="t"/>
              <a:pathLst>
                <a:path extrusionOk="0" h="2644" w="4002">
                  <a:moveTo>
                    <a:pt x="3644" y="1"/>
                  </a:moveTo>
                  <a:lnTo>
                    <a:pt x="1" y="2049"/>
                  </a:lnTo>
                  <a:lnTo>
                    <a:pt x="346" y="2644"/>
                  </a:lnTo>
                  <a:lnTo>
                    <a:pt x="4001" y="596"/>
                  </a:lnTo>
                  <a:lnTo>
                    <a:pt x="3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5"/>
            <p:cNvSpPr/>
            <p:nvPr/>
          </p:nvSpPr>
          <p:spPr>
            <a:xfrm rot="5400000">
              <a:off x="4538091" y="4138482"/>
              <a:ext cx="172398" cy="114241"/>
            </a:xfrm>
            <a:custGeom>
              <a:rect b="b" l="l" r="r" t="t"/>
              <a:pathLst>
                <a:path extrusionOk="0" h="2644" w="3990">
                  <a:moveTo>
                    <a:pt x="346" y="0"/>
                  </a:moveTo>
                  <a:lnTo>
                    <a:pt x="1" y="596"/>
                  </a:lnTo>
                  <a:lnTo>
                    <a:pt x="3644" y="2643"/>
                  </a:lnTo>
                  <a:lnTo>
                    <a:pt x="3989" y="204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60" name="Google Shape;156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1275" y="482150"/>
            <a:ext cx="6348599" cy="422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eampunk Aesthetics by Slidesgo">
  <a:themeElements>
    <a:clrScheme name="Simple Light">
      <a:dk1>
        <a:srgbClr val="482400"/>
      </a:dk1>
      <a:lt1>
        <a:srgbClr val="8C420F"/>
      </a:lt1>
      <a:dk2>
        <a:srgbClr val="B7581F"/>
      </a:dk2>
      <a:lt2>
        <a:srgbClr val="D76827"/>
      </a:lt2>
      <a:accent1>
        <a:srgbClr val="F8A21C"/>
      </a:accent1>
      <a:accent2>
        <a:srgbClr val="482400"/>
      </a:accent2>
      <a:accent3>
        <a:srgbClr val="8C420F"/>
      </a:accent3>
      <a:accent4>
        <a:srgbClr val="B7581F"/>
      </a:accent4>
      <a:accent5>
        <a:srgbClr val="D76827"/>
      </a:accent5>
      <a:accent6>
        <a:srgbClr val="F8A21C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